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3" r:id="rId3"/>
    <p:sldId id="257" r:id="rId4"/>
    <p:sldId id="258" r:id="rId5"/>
    <p:sldId id="259" r:id="rId6"/>
    <p:sldId id="279" r:id="rId7"/>
    <p:sldId id="260" r:id="rId8"/>
    <p:sldId id="261" r:id="rId9"/>
    <p:sldId id="262" r:id="rId10"/>
    <p:sldId id="278" r:id="rId11"/>
    <p:sldId id="264" r:id="rId12"/>
    <p:sldId id="265" r:id="rId13"/>
    <p:sldId id="266" r:id="rId14"/>
    <p:sldId id="280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6" r:id="rId23"/>
    <p:sldId id="277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200" autoAdjust="0"/>
  </p:normalViewPr>
  <p:slideViewPr>
    <p:cSldViewPr snapToGrid="0">
      <p:cViewPr varScale="1">
        <p:scale>
          <a:sx n="82" d="100"/>
          <a:sy n="82" d="100"/>
        </p:scale>
        <p:origin x="-10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64" y="-108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811EB06-386A-4792-B601-08228991B6C7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606D5A0-754E-4826-931B-32462F2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70D72FC-98A9-4DDB-84BE-2BA170CD4441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07EA472-7EC7-435E-A053-9848CE283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</a:p>
          <a:p>
            <a:pPr lvl="0">
              <a:buFont typeface="Arial" pitchFamily="34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Distance -</a:t>
            </a:r>
            <a:r>
              <a:rPr lang="en-CA" baseline="0" dirty="0" smtClean="0">
                <a:solidFill>
                  <a:schemeClr val="tx1"/>
                </a:solidFill>
              </a:rPr>
              <a:t>- scalar</a:t>
            </a:r>
            <a:endParaRPr lang="en-CA" dirty="0" smtClean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Mass -- scalar</a:t>
            </a:r>
          </a:p>
          <a:p>
            <a:pPr lvl="0">
              <a:buFont typeface="Arial" pitchFamily="34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Position -- vector</a:t>
            </a:r>
          </a:p>
          <a:p>
            <a:pPr lvl="0">
              <a:buFont typeface="Arial" pitchFamily="34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Displacement -- vector</a:t>
            </a:r>
          </a:p>
          <a:p>
            <a:pPr lvl="0">
              <a:buFont typeface="Arial" pitchFamily="34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Time -- scalar</a:t>
            </a:r>
          </a:p>
          <a:p>
            <a:pPr lvl="0">
              <a:buFont typeface="Arial" pitchFamily="34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Change in position</a:t>
            </a:r>
            <a:r>
              <a:rPr lang="en-CA" baseline="0" dirty="0" smtClean="0">
                <a:solidFill>
                  <a:schemeClr val="tx1"/>
                </a:solidFill>
              </a:rPr>
              <a:t> -- vector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Answers will vary.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</a:p>
          <a:p>
            <a:r>
              <a:rPr lang="en-CA" dirty="0" smtClean="0"/>
              <a:t>Align the two vectors so that the head of the first vector is touching the tail of the second vector.  Then draw a new vector from the tail of the first vector to the head of the second.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</a:t>
            </a:r>
            <a:r>
              <a:rPr lang="en-CA" dirty="0" smtClean="0"/>
              <a:t>: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Answers: Check their labels and see if their vectors make sense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 Velocity has a direction since</a:t>
            </a:r>
            <a:r>
              <a:rPr lang="en-CA" baseline="0" dirty="0" smtClean="0"/>
              <a:t> it’s a vector quantity, whereas speed is just a scalar.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 You changed</a:t>
            </a:r>
            <a:r>
              <a:rPr lang="en-CA" baseline="0" dirty="0" smtClean="0"/>
              <a:t> directions while walking.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 No.</a:t>
            </a:r>
            <a:r>
              <a:rPr lang="en-CA" baseline="0" dirty="0" smtClean="0"/>
              <a:t>  For example, travelling at a constant, non-zero velocity results in zero acceleration.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 Acceleration (this</a:t>
            </a:r>
            <a:r>
              <a:rPr lang="en-CA" baseline="0" dirty="0" smtClean="0"/>
              <a:t> time as a vector quantity).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</a:p>
          <a:p>
            <a:r>
              <a:rPr lang="en-CA" dirty="0" smtClean="0"/>
              <a:t>(105 km/h [E] + 45 km/h [E]) / 2 = 75 km/h [E]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 [S]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</a:p>
          <a:p>
            <a:r>
              <a:rPr lang="en-CA" dirty="0" smtClean="0"/>
              <a:t>[(28 m/s[N] + 13 m/s [N]) /2] * 12 s</a:t>
            </a:r>
            <a:r>
              <a:rPr lang="en-CA" baseline="0" dirty="0" smtClean="0"/>
              <a:t> =</a:t>
            </a:r>
            <a:r>
              <a:rPr lang="en-CA" dirty="0" smtClean="0"/>
              <a:t> 246 m [N]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  <a:r>
              <a:rPr lang="en-CA" baseline="0" dirty="0" smtClean="0"/>
              <a:t> Speed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</a:p>
          <a:p>
            <a:pPr>
              <a:buFontTx/>
              <a:buChar char="-"/>
            </a:pPr>
            <a:r>
              <a:rPr lang="en-CA" baseline="0" dirty="0" smtClean="0"/>
              <a:t> High speed</a:t>
            </a:r>
          </a:p>
          <a:p>
            <a:pPr>
              <a:buFontTx/>
              <a:buChar char="-"/>
            </a:pPr>
            <a:r>
              <a:rPr lang="en-CA" baseline="0" dirty="0" smtClean="0"/>
              <a:t> Lower speed</a:t>
            </a:r>
          </a:p>
          <a:p>
            <a:pPr>
              <a:buFontTx/>
              <a:buChar char="-"/>
            </a:pPr>
            <a:r>
              <a:rPr lang="en-CA" dirty="0" smtClean="0"/>
              <a:t> Not moving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  <a:r>
              <a:rPr lang="en-CA" baseline="0" dirty="0" smtClean="0"/>
              <a:t> No, because you have to change its speed from zero to something positive.  This change will represent an acceleration.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  <a:r>
              <a:rPr lang="en-CA" baseline="0" dirty="0" smtClean="0"/>
              <a:t> </a:t>
            </a:r>
            <a:r>
              <a:rPr lang="en-CA" baseline="0" dirty="0" smtClean="0"/>
              <a:t>The objects should take approximately the same amount of time to hit the ground.  It’s ok if the time is a little bit off, but they should realize this fact.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  <a:r>
              <a:rPr lang="en-CA" baseline="0" dirty="0" smtClean="0"/>
              <a:t> The </a:t>
            </a:r>
            <a:r>
              <a:rPr lang="en-CA" i="1" baseline="0" dirty="0" smtClean="0"/>
              <a:t>change</a:t>
            </a:r>
            <a:r>
              <a:rPr lang="en-CA" i="0" baseline="0" dirty="0" smtClean="0"/>
              <a:t> in speed.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  <a:endParaRPr lang="en-US" baseline="0" dirty="0" smtClean="0"/>
          </a:p>
          <a:p>
            <a:r>
              <a:rPr lang="en-CA" baseline="0" dirty="0" smtClean="0"/>
              <a:t>Accelerations are 8.93, </a:t>
            </a:r>
            <a:r>
              <a:rPr lang="en-CA" b="1" baseline="0" dirty="0" smtClean="0"/>
              <a:t>10.56</a:t>
            </a:r>
            <a:r>
              <a:rPr lang="en-CA" baseline="0" dirty="0" smtClean="0"/>
              <a:t>, 9.74, 10.0</a:t>
            </a:r>
          </a:p>
          <a:p>
            <a:r>
              <a:rPr lang="en-CA" baseline="0" dirty="0" smtClean="0"/>
              <a:t>The biggest acceleration comes from the </a:t>
            </a:r>
            <a:r>
              <a:rPr lang="en-CA" b="1" baseline="0" dirty="0" smtClean="0"/>
              <a:t>Ford Windstar</a:t>
            </a:r>
            <a:endParaRPr lang="en-CA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</a:t>
            </a:r>
          </a:p>
          <a:p>
            <a:pPr>
              <a:buFontTx/>
              <a:buChar char="-"/>
            </a:pPr>
            <a:r>
              <a:rPr lang="en-CA" dirty="0" smtClean="0"/>
              <a:t> Acceleration given by slope</a:t>
            </a:r>
          </a:p>
          <a:p>
            <a:pPr>
              <a:buFontTx/>
              <a:buChar char="-"/>
            </a:pPr>
            <a:r>
              <a:rPr lang="en-CA" dirty="0" smtClean="0"/>
              <a:t> Distance given by the</a:t>
            </a:r>
            <a:r>
              <a:rPr lang="en-CA" baseline="0" dirty="0" smtClean="0"/>
              <a:t> area under the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EA472-7EC7-435E-A053-9848CE2830D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/>
          <a:lstStyle>
            <a:lvl1pPr indent="0" algn="l">
              <a:buFont typeface="Arial" pitchFamily="34" charset="0"/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2FE0396-B628-4BB1-8B34-A5B7EE59E5FE}" type="datetimeFigureOut">
              <a:rPr lang="en-US" smtClean="0"/>
              <a:pPr/>
              <a:t>5/12/2009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B58D459-448D-48FD-A7A9-A0242FA8E5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ilcarmichael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4244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2520" y="-1"/>
            <a:ext cx="5491479" cy="37024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Distance and Displacement, Speed and Velocity, and Acceleration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Physics Olympics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7295" y="6642556"/>
            <a:ext cx="319670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" dirty="0" smtClean="0"/>
              <a:t>Photo: http://tejasfan.wordpress.com/2007/11/09/running-the-race-focus-on-eternity/</a:t>
            </a:r>
            <a:endParaRPr lang="en-US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7939"/>
            <a:ext cx="8229600" cy="1066800"/>
          </a:xfrm>
        </p:spPr>
        <p:txBody>
          <a:bodyPr/>
          <a:lstStyle/>
          <a:p>
            <a:r>
              <a:rPr lang="en-CA" dirty="0" smtClean="0"/>
              <a:t>Challenge (5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5930"/>
            <a:ext cx="8229600" cy="3594424"/>
          </a:xfrm>
        </p:spPr>
        <p:txBody>
          <a:bodyPr>
            <a:noAutofit/>
          </a:bodyPr>
          <a:lstStyle/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Set up a race track for your team: using a meter stick and a roll of masking tape, mark off 0 m, 5 m, and 10 m.</a:t>
            </a:r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Position people with a stopwatch at the 5 m and 10 m marks.</a:t>
            </a:r>
          </a:p>
          <a:p>
            <a:pPr marL="880110" indent="-514350">
              <a:buFont typeface="+mj-lt"/>
              <a:buAutoNum type="arabicPeriod"/>
            </a:pPr>
            <a:endParaRPr lang="en-CA" sz="1400" dirty="0" smtClean="0"/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Have one team member hop on one foot from the start to the finish line.  The stopwatches will be stopped as the hopper passes the appropriate each 5 or 10 m mark.</a:t>
            </a:r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Record both times on a sheet of paper.</a:t>
            </a:r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Repeat steps 3 and 4 with another team member walking briskly instead of hopping.</a:t>
            </a:r>
          </a:p>
          <a:p>
            <a:pPr marL="880110" indent="-514350">
              <a:buFont typeface="+mj-lt"/>
              <a:buAutoNum type="arabicPeriod"/>
            </a:pPr>
            <a:endParaRPr lang="en-CA" sz="1400" dirty="0" smtClean="0"/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Now create a chart for both people, including distance travelled (0 m, 5 m, and 10 m), time it took, and the calculated speed at that point. </a:t>
            </a:r>
            <a:r>
              <a:rPr lang="en-CA" sz="1200" i="1" dirty="0" smtClean="0">
                <a:solidFill>
                  <a:schemeClr val="accent1"/>
                </a:solidFill>
              </a:rPr>
              <a:t>(1 pt)</a:t>
            </a:r>
            <a:endParaRPr lang="en-CA" sz="1400" i="1" dirty="0" smtClean="0">
              <a:solidFill>
                <a:schemeClr val="accent1"/>
              </a:solidFill>
            </a:endParaRPr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Draw a distance-time and speed-time graph for hopping and walking. </a:t>
            </a:r>
            <a:r>
              <a:rPr lang="en-CA" sz="1200" i="1" dirty="0" smtClean="0">
                <a:solidFill>
                  <a:schemeClr val="accent1"/>
                </a:solidFill>
              </a:rPr>
              <a:t>(2 pts)</a:t>
            </a:r>
            <a:endParaRPr lang="en-CA" sz="1400" i="1" dirty="0" smtClean="0">
              <a:solidFill>
                <a:schemeClr val="accent1"/>
              </a:solidFill>
            </a:endParaRPr>
          </a:p>
          <a:p>
            <a:pPr marL="880110" indent="-514350">
              <a:buFont typeface="+mj-lt"/>
              <a:buAutoNum type="arabicPeriod"/>
            </a:pPr>
            <a:endParaRPr lang="en-CA" sz="1400" dirty="0" smtClean="0"/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What task and at what distance did your team member travel at the fastest speed? </a:t>
            </a:r>
            <a:r>
              <a:rPr lang="en-CA" sz="1200" i="1" dirty="0" smtClean="0">
                <a:solidFill>
                  <a:schemeClr val="accent1"/>
                </a:solidFill>
              </a:rPr>
              <a:t>(1 pt)</a:t>
            </a:r>
            <a:endParaRPr lang="en-CA" sz="1400" dirty="0" smtClean="0">
              <a:solidFill>
                <a:schemeClr val="accent1"/>
              </a:solidFill>
            </a:endParaRPr>
          </a:p>
          <a:p>
            <a:pPr marL="880110" indent="-514350">
              <a:buFont typeface="+mj-lt"/>
              <a:buAutoNum type="arabicPeriod"/>
            </a:pPr>
            <a:r>
              <a:rPr lang="en-CA" sz="1400" dirty="0" smtClean="0"/>
              <a:t>In which task did your team member accelerate faster? </a:t>
            </a:r>
            <a:r>
              <a:rPr lang="en-CA" sz="1200" i="1" dirty="0" smtClean="0">
                <a:solidFill>
                  <a:schemeClr val="accent1"/>
                </a:solidFill>
              </a:rPr>
              <a:t>(1 pt)</a:t>
            </a:r>
            <a:endParaRPr lang="en-CA" sz="1400" i="1" dirty="0" smtClean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6126" y="6657945"/>
            <a:ext cx="25378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700" dirty="0" smtClean="0"/>
              <a:t>Activity from: http://sciencespot.net/Media/speedchall.pdf</a:t>
            </a:r>
            <a:endParaRPr lang="en-US" sz="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Classify the following quantities as scalar or vector quantities: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Distance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Mass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Position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Displacement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Time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Change in position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Give an example where the distance you traveled was different from your final displacement.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</a:t>
            </a:r>
            <a:r>
              <a:rPr lang="en-CA" dirty="0" smtClean="0"/>
              <a:t>are the two rules </a:t>
            </a:r>
            <a:r>
              <a:rPr lang="en-CA" dirty="0" smtClean="0"/>
              <a:t>for </a:t>
            </a:r>
            <a:r>
              <a:rPr lang="en-CA" dirty="0" smtClean="0"/>
              <a:t>drawing vectors </a:t>
            </a:r>
            <a:r>
              <a:rPr lang="en-CA" dirty="0" smtClean="0"/>
              <a:t>in a </a:t>
            </a:r>
            <a:r>
              <a:rPr lang="en-CA" dirty="0" smtClean="0"/>
              <a:t>straight line vector </a:t>
            </a:r>
            <a:r>
              <a:rPr lang="en-CA" dirty="0" smtClean="0"/>
              <a:t>diagram? Draw an example and describe it in words.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Challenge (5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Choose one person from your team to be a map reader.  They will come to the front of class until your map is ready.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Mark an X on the ground as your starting point.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Create a map using vectors only.  You will list the vectors needed to guide your map reader from the starting point to a secret end point of your choice.  North will be the direction of the fron</a:t>
            </a:r>
            <a:r>
              <a:rPr lang="en-US" sz="2000" dirty="0" smtClean="0"/>
              <a:t>t of the classroom (where this screen is).  The size of the vectors will be in steps. </a:t>
            </a:r>
            <a:r>
              <a:rPr lang="en-US" sz="2000" dirty="0" smtClean="0">
                <a:solidFill>
                  <a:schemeClr val="accent1"/>
                </a:solidFill>
              </a:rPr>
              <a:t>(3 pts)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On a different piece of paper, write down the secret end point (where your map is supposed to take you).  Give this to the judges.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Your map reader will try to follow your vector list map to see if he/she can get to the end point. (</a:t>
            </a:r>
            <a:r>
              <a:rPr lang="en-US" sz="2000" dirty="0" smtClean="0">
                <a:solidFill>
                  <a:schemeClr val="accent1"/>
                </a:solidFill>
              </a:rPr>
              <a:t>1 pt </a:t>
            </a:r>
            <a:r>
              <a:rPr lang="en-US" sz="2000" dirty="0" smtClean="0"/>
              <a:t>or </a:t>
            </a:r>
            <a:r>
              <a:rPr lang="en-US" sz="2000" dirty="0" smtClean="0">
                <a:solidFill>
                  <a:schemeClr val="accent1"/>
                </a:solidFill>
              </a:rPr>
              <a:t>2 pts</a:t>
            </a:r>
            <a:r>
              <a:rPr lang="en-US" sz="2000" dirty="0" smtClean="0"/>
              <a:t>, depending how close they get)</a:t>
            </a: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Draw a vector to represent 20 km in each of the following directions, and label each vector: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27</a:t>
            </a:r>
            <a:r>
              <a:rPr lang="en-US" dirty="0" smtClean="0">
                <a:solidFill>
                  <a:schemeClr val="tx1"/>
                </a:solidFill>
              </a:rPr>
              <a:t>° W of N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32</a:t>
            </a:r>
            <a:r>
              <a:rPr lang="en-US" dirty="0" smtClean="0">
                <a:solidFill>
                  <a:schemeClr val="tx1"/>
                </a:solidFill>
              </a:rPr>
              <a:t>° E of S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40</a:t>
            </a:r>
            <a:r>
              <a:rPr lang="en-US" dirty="0" smtClean="0">
                <a:solidFill>
                  <a:schemeClr val="tx1"/>
                </a:solidFill>
              </a:rPr>
              <a:t>° W of S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19</a:t>
            </a:r>
            <a:r>
              <a:rPr lang="en-US" dirty="0" smtClean="0">
                <a:solidFill>
                  <a:schemeClr val="tx1"/>
                </a:solidFill>
              </a:rPr>
              <a:t>° N of 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makes velocity different from speed?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go for a walk.  Your average speed is different from the size of your average velocity.  How did this happen?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If any of the following are zero, does that mean the rest are also zero?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Displacement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Velocity</a:t>
            </a:r>
          </a:p>
          <a:p>
            <a:pPr lvl="2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Acceleration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information does the slope of a velocity-time graph give us?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n w="12700">
                  <a:solidFill>
                    <a:schemeClr val="tx2"/>
                  </a:solidFill>
                </a:ln>
              </a:rPr>
              <a:t>Rules</a:t>
            </a:r>
            <a:endParaRPr lang="en-US" dirty="0">
              <a:ln w="12700">
                <a:solidFill>
                  <a:schemeClr val="tx2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2270452"/>
          </a:xfrm>
        </p:spPr>
        <p:txBody>
          <a:bodyPr>
            <a:normAutofit fontScale="85000" lnSpcReduction="20000"/>
          </a:bodyPr>
          <a:lstStyle/>
          <a:p>
            <a:pPr indent="-457200">
              <a:buFont typeface="Arial" pitchFamily="34" charset="0"/>
              <a:buChar char="•"/>
            </a:pPr>
            <a:r>
              <a:rPr lang="en-CA" dirty="0" smtClean="0"/>
              <a:t>Each team needs a name and someone to record answers.</a:t>
            </a:r>
          </a:p>
          <a:p>
            <a:pPr indent="-457200">
              <a:buFont typeface="Arial" pitchFamily="34" charset="0"/>
              <a:buChar char="•"/>
            </a:pPr>
            <a:r>
              <a:rPr lang="en-CA" dirty="0" smtClean="0"/>
              <a:t>Every answer will be written on a piece of paper with the team’s name at the top.</a:t>
            </a:r>
          </a:p>
          <a:p>
            <a:pPr indent="-457200">
              <a:buFont typeface="Arial" pitchFamily="34" charset="0"/>
              <a:buChar char="•"/>
            </a:pPr>
            <a:r>
              <a:rPr lang="en-CA" dirty="0" smtClean="0"/>
              <a:t>You may use your notes to help you answer the questions.</a:t>
            </a:r>
          </a:p>
          <a:p>
            <a:pPr indent="-457200">
              <a:buFont typeface="Arial" pitchFamily="34" charset="0"/>
              <a:buChar char="•"/>
            </a:pPr>
            <a:r>
              <a:rPr lang="en-CA" dirty="0" smtClean="0"/>
              <a:t>Every team that answers the question correctly within the time limit will earn points for that question.</a:t>
            </a:r>
          </a:p>
          <a:p>
            <a:pPr indent="-457200">
              <a:buFont typeface="Arial" pitchFamily="34" charset="0"/>
              <a:buChar char="•"/>
            </a:pPr>
            <a:r>
              <a:rPr lang="en-CA" dirty="0" smtClean="0"/>
              <a:t>There are some challenges mixed in that are worth more points but require more work.</a:t>
            </a:r>
          </a:p>
          <a:p>
            <a:pPr indent="-457200">
              <a:buFont typeface="Arial" pitchFamily="34" charset="0"/>
              <a:buChar char="•"/>
            </a:pPr>
            <a:r>
              <a:rPr lang="en-CA" dirty="0" smtClean="0"/>
              <a:t>The team with the most points at the end wins!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car, leaving a city speed zone of 45 km/h [E], accelerates uniformly to the new speed limit of 105 km/h [E] in 7.0 s.</a:t>
            </a:r>
          </a:p>
          <a:p>
            <a:r>
              <a:rPr lang="en-CA" dirty="0" smtClean="0"/>
              <a:t>What is the average velocity of the car during this constant acceleration?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are riding on a bus traveling 90 km/h [N].</a:t>
            </a:r>
          </a:p>
          <a:p>
            <a:r>
              <a:rPr lang="en-CA" dirty="0" smtClean="0"/>
              <a:t>When the bus driver sees a dog run onto the road, he slams on the brakes and stops in time to save the dog.</a:t>
            </a:r>
          </a:p>
          <a:p>
            <a:r>
              <a:rPr lang="en-CA" dirty="0" smtClean="0"/>
              <a:t>In what direction are you accelerating while braking?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dragster slows down from 28 m/s [N] to 13 m/s [N] in a time of 12 s using a parachute and brakes.  Calculate the displacement during this acceleration.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 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These slides were prepared by Gail Carmichael (</a:t>
            </a:r>
            <a:r>
              <a:rPr lang="en-CA" sz="2000" dirty="0" smtClean="0">
                <a:hlinkClick r:id="rId2"/>
              </a:rPr>
              <a:t>http://www.gailcarmichael.com</a:t>
            </a:r>
            <a:r>
              <a:rPr lang="en-CA" sz="2000" dirty="0" smtClean="0"/>
              <a:t>).</a:t>
            </a:r>
          </a:p>
          <a:p>
            <a:endParaRPr lang="en-CA" sz="800" dirty="0" smtClean="0"/>
          </a:p>
          <a:p>
            <a:r>
              <a:rPr lang="en-CA" sz="2000" dirty="0" smtClean="0"/>
              <a:t>Questions and challenges are from Nelson’s ‘Science 10’ (Ontario) textbook unless otherwise indicated.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What does the slope of a distance-time graph represent?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How fast is a car moving if its distance-time graph has a straight-line slope that is: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	high or steep?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	low or not steep?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	zero?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Is it possible to move an object that is initially at rest from one place to another without accelerating it?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Challenge (5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Choose two objects of different weight (such as a pencil case and an eraser).  These objects must not experience a lot of air resistance when dropped.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Decide on a place to drop the objects from.  You must be able to drop them from the same spot both times.  You may want to have someone standing on a chair.  </a:t>
            </a:r>
            <a:r>
              <a:rPr lang="en-US" sz="2000" dirty="0" smtClean="0"/>
              <a:t>Use the meter stick to measure the distance from the drop point to the ground.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Drop each object three times from the drop point and record in a table how long they take to hit the ground.  Your table should have six entries. </a:t>
            </a:r>
            <a:r>
              <a:rPr lang="en-US" sz="2000" dirty="0" smtClean="0">
                <a:solidFill>
                  <a:schemeClr val="accent1"/>
                </a:solidFill>
              </a:rPr>
              <a:t>(3 pts)</a:t>
            </a:r>
          </a:p>
          <a:p>
            <a:pPr marL="880110" indent="-514350">
              <a:buFont typeface="+mj-lt"/>
              <a:buAutoNum type="arabicPeriod"/>
            </a:pPr>
            <a:r>
              <a:rPr lang="en-US" sz="2000" dirty="0" smtClean="0"/>
              <a:t>What can you conclude about the speed and acceleration of falling objects based on your table (taking into account small amounts of error that may have occurred)? </a:t>
            </a:r>
            <a:r>
              <a:rPr lang="en-US" sz="2000" dirty="0" smtClean="0">
                <a:solidFill>
                  <a:schemeClr val="accent1"/>
                </a:solidFill>
              </a:rPr>
              <a:t>(2 pts)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uniform or constant speed, the speed is the same during each time interval.  In constant acceleration, what is the same in each time </a:t>
            </a:r>
            <a:r>
              <a:rPr lang="en-CA" dirty="0" smtClean="0"/>
              <a:t>interval?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347720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In a road test, four mini-vans accelerate from rest to a particular speed.</a:t>
            </a:r>
          </a:p>
          <a:p>
            <a:r>
              <a:rPr lang="en-CA" dirty="0" smtClean="0"/>
              <a:t>Which van has the greatest average acceleration? What is this acceleration?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3650" y="3822805"/>
          <a:ext cx="81767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175"/>
                <a:gridCol w="2044175"/>
                <a:gridCol w="2044175"/>
                <a:gridCol w="20441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Vehicle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Initial speed (km/h)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Final speed (km/h)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Time 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Plymouth Grand</a:t>
                      </a:r>
                      <a:r>
                        <a:rPr lang="en-CA" baseline="0" dirty="0" smtClean="0"/>
                        <a:t> Voyager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Ford Windstar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Pontiac Trans Sport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Chevrolet</a:t>
                      </a:r>
                      <a:r>
                        <a:rPr lang="en-CA" baseline="0" dirty="0" smtClean="0"/>
                        <a:t> Venture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feature of a speed-time graph communicates:</a:t>
            </a:r>
          </a:p>
          <a:p>
            <a:r>
              <a:rPr lang="en-CA" dirty="0" smtClean="0"/>
              <a:t>	acceleration?</a:t>
            </a:r>
          </a:p>
          <a:p>
            <a:r>
              <a:rPr lang="en-CA" dirty="0" smtClean="0"/>
              <a:t>	distance traveled?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228</TotalTime>
  <Words>1454</Words>
  <Application>Microsoft Office PowerPoint</Application>
  <PresentationFormat>On-screen Show (4:3)</PresentationFormat>
  <Paragraphs>171</Paragraphs>
  <Slides>23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</vt:lpstr>
      <vt:lpstr>Physics Olympics</vt:lpstr>
      <vt:lpstr>Rules</vt:lpstr>
      <vt:lpstr>Question 1</vt:lpstr>
      <vt:lpstr>Question 2</vt:lpstr>
      <vt:lpstr>Question 3</vt:lpstr>
      <vt:lpstr>Challenge (5 points)</vt:lpstr>
      <vt:lpstr>Question 4</vt:lpstr>
      <vt:lpstr>Question 5</vt:lpstr>
      <vt:lpstr>Question 6</vt:lpstr>
      <vt:lpstr>Challenge (5 points)</vt:lpstr>
      <vt:lpstr>Question 7</vt:lpstr>
      <vt:lpstr>Question 8</vt:lpstr>
      <vt:lpstr>Question 9</vt:lpstr>
      <vt:lpstr>Challenge (5 points)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References etc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</dc:creator>
  <cp:lastModifiedBy>Andrew</cp:lastModifiedBy>
  <cp:revision>102</cp:revision>
  <dcterms:created xsi:type="dcterms:W3CDTF">2009-01-03T18:03:18Z</dcterms:created>
  <dcterms:modified xsi:type="dcterms:W3CDTF">2009-05-12T21:05:54Z</dcterms:modified>
</cp:coreProperties>
</file>