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7" r:id="rId3"/>
    <p:sldId id="278" r:id="rId4"/>
    <p:sldId id="279" r:id="rId5"/>
    <p:sldId id="280" r:id="rId6"/>
    <p:sldId id="281" r:id="rId7"/>
    <p:sldId id="293" r:id="rId8"/>
    <p:sldId id="294" r:id="rId9"/>
    <p:sldId id="290" r:id="rId10"/>
    <p:sldId id="295" r:id="rId11"/>
    <p:sldId id="296" r:id="rId12"/>
    <p:sldId id="297" r:id="rId13"/>
    <p:sldId id="283" r:id="rId14"/>
    <p:sldId id="298" r:id="rId15"/>
    <p:sldId id="291" r:id="rId16"/>
    <p:sldId id="285" r:id="rId17"/>
    <p:sldId id="288" r:id="rId18"/>
    <p:sldId id="29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00" autoAdjust="0"/>
  </p:normalViewPr>
  <p:slideViewPr>
    <p:cSldViewPr>
      <p:cViewPr>
        <p:scale>
          <a:sx n="90" d="100"/>
          <a:sy n="90" d="100"/>
        </p:scale>
        <p:origin x="-69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3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68C8E-C6ED-4CC3-8A6E-30D6B4DEE4E0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B66BB-93A9-46A1-A1DD-07D225ED7A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Image:</a:t>
            </a:r>
          </a:p>
          <a:p>
            <a:pPr lvl="1">
              <a:buFontTx/>
              <a:buChar char="-"/>
            </a:pPr>
            <a:r>
              <a:rPr lang="en-CA" dirty="0" smtClean="0"/>
              <a:t>http://images3.wikia.nocookie.net/soulcalibur/images/9/93/Height_Comparison.jpg</a:t>
            </a:r>
          </a:p>
          <a:p>
            <a:pPr lvl="0">
              <a:buFontTx/>
              <a:buChar char="-"/>
            </a:pPr>
            <a:r>
              <a:rPr lang="en-CA" dirty="0" smtClean="0"/>
              <a:t>Computers only compare two things at a time,</a:t>
            </a:r>
            <a:r>
              <a:rPr lang="en-CA" baseline="0" dirty="0" smtClean="0"/>
              <a:t> show how do they sort efficiently?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Note that the size of the bottles does NOT indicate how light</a:t>
            </a:r>
            <a:r>
              <a:rPr lang="en-US" baseline="0" dirty="0" smtClean="0"/>
              <a:t> they are.  They all have very different substances inside that can weight different amounts.</a:t>
            </a:r>
          </a:p>
          <a:p>
            <a:pPr>
              <a:buFontTx/>
              <a:buChar char="-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Pick a </a:t>
            </a:r>
            <a:r>
              <a:rPr lang="en-CA" dirty="0" smtClean="0"/>
              <a:t>bottle at </a:t>
            </a:r>
            <a:r>
              <a:rPr lang="en-CA" dirty="0" smtClean="0"/>
              <a:t>random</a:t>
            </a:r>
            <a:r>
              <a:rPr lang="en-CA" baseline="0" dirty="0" smtClean="0"/>
              <a:t> and have them stand in front of the others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This is your pivot</a:t>
            </a:r>
          </a:p>
          <a:p>
            <a:pPr>
              <a:buFontTx/>
              <a:buChar char="-"/>
            </a:pPr>
            <a:r>
              <a:rPr lang="en-CA" baseline="0" dirty="0" smtClean="0"/>
              <a:t>Go through the rest of the group, and compare them with your pivot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Put lighter </a:t>
            </a:r>
            <a:r>
              <a:rPr lang="en-CA" baseline="0" dirty="0" smtClean="0"/>
              <a:t>bottles on </a:t>
            </a:r>
            <a:r>
              <a:rPr lang="en-CA" baseline="0" dirty="0" smtClean="0"/>
              <a:t>one side, heavier </a:t>
            </a:r>
            <a:r>
              <a:rPr lang="en-CA" baseline="0" dirty="0" smtClean="0"/>
              <a:t>bottles on </a:t>
            </a:r>
            <a:r>
              <a:rPr lang="en-CA" baseline="0" dirty="0" smtClean="0"/>
              <a:t>the other</a:t>
            </a:r>
          </a:p>
          <a:p>
            <a:pPr lvl="0">
              <a:buFontTx/>
              <a:buChar char="-"/>
            </a:pPr>
            <a:r>
              <a:rPr lang="en-CA" baseline="0" dirty="0" smtClean="0"/>
              <a:t>Leave your pivot alone, and pick one of the groups on the left or the right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Repeat the whole thing with that group – that is, find a pivot, move lighter </a:t>
            </a:r>
            <a:r>
              <a:rPr lang="en-CA" baseline="0" dirty="0" smtClean="0"/>
              <a:t>bottles to </a:t>
            </a:r>
            <a:r>
              <a:rPr lang="en-CA" baseline="0" dirty="0" smtClean="0"/>
              <a:t>the left, heavier </a:t>
            </a:r>
            <a:r>
              <a:rPr lang="en-CA" baseline="0" dirty="0" smtClean="0"/>
              <a:t>bottles to </a:t>
            </a:r>
            <a:r>
              <a:rPr lang="en-CA" baseline="0" dirty="0" smtClean="0"/>
              <a:t>the right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Be sure to keep this entire group on the same side as the original pivot as you are sorting it</a:t>
            </a:r>
          </a:p>
          <a:p>
            <a:pPr lvl="0">
              <a:buFontTx/>
              <a:buChar char="-"/>
            </a:pPr>
            <a:r>
              <a:rPr lang="en-CA" baseline="0" dirty="0" smtClean="0"/>
              <a:t>Keep doing this for every group that has more than one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Graphic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9378" y="6553200"/>
            <a:ext cx="5105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COMP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</a:rPr>
              <a:t> 1001: Introduction to Computers for Arts and Social Sciences</a:t>
            </a:r>
            <a:endParaRPr lang="en-CA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OalU379l3U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insertion-sort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quick-sort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c.canterbury.ac.nz/mukundan/dsal/QSort.html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Syr8o8jjwM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VMKXKoGu_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ailcarmichael.com/processing/bottlesor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s4TPTC8whw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selection-sor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c.canterbury.ac.nz/mukundan/dsal/SSort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Wednesday, </a:t>
            </a:r>
            <a:r>
              <a:rPr lang="en-US" dirty="0" smtClean="0"/>
              <a:t>June 1,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next item in the unsorted list</a:t>
            </a:r>
          </a:p>
          <a:p>
            <a:r>
              <a:rPr lang="en-US" dirty="0" smtClean="0"/>
              <a:t>Insert it into the correct location in the sorted list</a:t>
            </a:r>
          </a:p>
          <a:p>
            <a:pPr lvl="1"/>
            <a:r>
              <a:rPr lang="en-US" dirty="0" smtClean="0"/>
              <a:t>Do this by comparing the new item with each of the existing items until the correct place is found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Insertion Sort Dance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http://www.youtube.com/watch?v=ROalU379l3U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Insertion Sort Demo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http://www.sorting-algorithms.com/insertion-sort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Quick Sort</a:t>
            </a:r>
            <a:endParaRPr lang="en-CA" dirty="0"/>
          </a:p>
        </p:txBody>
      </p:sp>
      <p:grpSp>
        <p:nvGrpSpPr>
          <p:cNvPr id="6" name="Group 5"/>
          <p:cNvGrpSpPr/>
          <p:nvPr/>
        </p:nvGrpSpPr>
        <p:grpSpPr>
          <a:xfrm>
            <a:off x="2133600" y="1600200"/>
            <a:ext cx="4876800" cy="4343400"/>
            <a:chOff x="2514600" y="1447800"/>
            <a:chExt cx="4305300" cy="3810000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4600" y="1447800"/>
              <a:ext cx="43053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4600" y="3352800"/>
              <a:ext cx="43053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Sort Demo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http://www.sorting-algorithms.com/quick-sort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Quicksort</a:t>
            </a:r>
            <a:r>
              <a:rPr lang="en-CA" dirty="0" smtClean="0"/>
              <a:t> </a:t>
            </a:r>
            <a:r>
              <a:rPr lang="en-CA" dirty="0" smtClean="0"/>
              <a:t>Demo (II)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http://www.cosc.canterbury.ac.nz/mukundan/dsal/QSort.html</a:t>
            </a: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Quicksorting</a:t>
            </a:r>
            <a:r>
              <a:rPr lang="en-CA" dirty="0" smtClean="0"/>
              <a:t> a Stack of Graded Papers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http://www.youtube.com/watch?v=FSyr8o8jjwM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752600"/>
          </a:xfrm>
        </p:spPr>
        <p:txBody>
          <a:bodyPr>
            <a:normAutofit/>
          </a:bodyPr>
          <a:lstStyle/>
          <a:p>
            <a:r>
              <a:rPr lang="en-CA" dirty="0" smtClean="0"/>
              <a:t>Efficiency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algn="ctr"/>
            <a:r>
              <a:rPr lang="en-CA" sz="4000" dirty="0" smtClean="0"/>
              <a:t>Which sorting algorithm should be fastest in most cases?</a:t>
            </a:r>
          </a:p>
          <a:p>
            <a:pPr algn="ctr"/>
            <a:r>
              <a:rPr lang="en-US" sz="4000" dirty="0" smtClean="0"/>
              <a:t>What would happen to </a:t>
            </a:r>
            <a:r>
              <a:rPr lang="en-US" sz="4000" dirty="0" err="1" smtClean="0"/>
              <a:t>quicksort</a:t>
            </a:r>
            <a:r>
              <a:rPr lang="en-US" sz="4000" dirty="0" smtClean="0"/>
              <a:t> if you picked the lightest bottle to arrange around each time?</a:t>
            </a:r>
            <a:endParaRPr lang="en-CA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Selection Sort vs. </a:t>
            </a:r>
            <a:r>
              <a:rPr lang="en-CA" dirty="0" err="1" smtClean="0"/>
              <a:t>Quicksort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http://www.youtube.com/watch?v=cVMKXKoGu_Y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3962400" cy="6019800"/>
          </a:xfrm>
        </p:spPr>
        <p:txBody>
          <a:bodyPr>
            <a:normAutofit/>
          </a:bodyPr>
          <a:lstStyle/>
          <a:p>
            <a:r>
              <a:rPr lang="en-CA" dirty="0" smtClean="0"/>
              <a:t>How do you sort when you can only compare two things?</a:t>
            </a:r>
            <a:endParaRPr lang="en-C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914400"/>
            <a:ext cx="312157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Sorting Demo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http://gailcarmichael.com/processing/bottlesort/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Part One:</a:t>
            </a:r>
          </a:p>
          <a:p>
            <a:pPr lvl="1"/>
            <a:r>
              <a:rPr lang="en-CA" sz="3600" dirty="0" smtClean="0"/>
              <a:t>Find the lightest </a:t>
            </a:r>
            <a:r>
              <a:rPr lang="en-CA" sz="3600" dirty="0" smtClean="0"/>
              <a:t>bottle using the scale</a:t>
            </a:r>
            <a:endParaRPr lang="en-CA" sz="3600" dirty="0" smtClean="0"/>
          </a:p>
          <a:p>
            <a:pPr lvl="1"/>
            <a:r>
              <a:rPr lang="en-CA" sz="3600" dirty="0" smtClean="0"/>
              <a:t>What is the easiest way to do this?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Part Two:</a:t>
            </a:r>
          </a:p>
          <a:p>
            <a:pPr lvl="1"/>
            <a:r>
              <a:rPr lang="en-CA" sz="3600" dirty="0" smtClean="0"/>
              <a:t>Choose three </a:t>
            </a:r>
            <a:r>
              <a:rPr lang="en-CA" sz="3600" dirty="0" smtClean="0"/>
              <a:t>bottles at </a:t>
            </a:r>
            <a:r>
              <a:rPr lang="en-CA" sz="3600" dirty="0" smtClean="0"/>
              <a:t>random</a:t>
            </a:r>
          </a:p>
          <a:p>
            <a:pPr lvl="1"/>
            <a:r>
              <a:rPr lang="en-CA" sz="3600" dirty="0" smtClean="0"/>
              <a:t>Sort them using the </a:t>
            </a:r>
            <a:r>
              <a:rPr lang="en-CA" sz="3600" dirty="0" smtClean="0"/>
              <a:t>scale</a:t>
            </a:r>
            <a:endParaRPr lang="en-CA" sz="3600" dirty="0" smtClean="0"/>
          </a:p>
          <a:p>
            <a:pPr lvl="1"/>
            <a:r>
              <a:rPr lang="en-CA" sz="3600" dirty="0" smtClean="0"/>
              <a:t>What is the fewest number of comparisons you can do?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Part Three:</a:t>
            </a:r>
          </a:p>
          <a:p>
            <a:pPr lvl="1"/>
            <a:r>
              <a:rPr lang="en-CA" sz="3600" dirty="0" smtClean="0"/>
              <a:t>Sort </a:t>
            </a:r>
            <a:r>
              <a:rPr lang="en-CA" sz="3600" dirty="0" smtClean="0"/>
              <a:t>all the bottles from </a:t>
            </a:r>
            <a:r>
              <a:rPr lang="en-CA" sz="3600" dirty="0" smtClean="0"/>
              <a:t>lightest to heaviest </a:t>
            </a:r>
            <a:r>
              <a:rPr lang="en-CA" sz="3600" dirty="0" smtClean="0"/>
              <a:t>by repeatedly finding the lightest bottle that’s left, and moving it into the sorted list at the top</a:t>
            </a:r>
          </a:p>
          <a:p>
            <a:pPr lvl="1"/>
            <a:r>
              <a:rPr lang="en-US" sz="3600" dirty="0" smtClean="0"/>
              <a:t>This is known as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Selection Sort</a:t>
            </a:r>
            <a:endParaRPr lang="en-CA" sz="3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CA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 Sort Dance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http://www.youtube.com/watch?v=Ns4TPTC8whw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 Sort Demo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http://www.sorting-algorithms.com/selection-sort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Selection Sort </a:t>
            </a:r>
            <a:r>
              <a:rPr lang="en-CA" dirty="0" smtClean="0"/>
              <a:t>Demo (II)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http://www.cosc.canterbury.ac.nz/mukundan/dsal/SSort.html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414</Words>
  <Application>Microsoft Office PowerPoint</Application>
  <PresentationFormat>On-screen Show (4:3)</PresentationFormat>
  <Paragraphs>59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Sorting Algorithms</vt:lpstr>
      <vt:lpstr>How do you sort when you can only compare two things?</vt:lpstr>
      <vt:lpstr>Sorting Demo</vt:lpstr>
      <vt:lpstr>Sort</vt:lpstr>
      <vt:lpstr>Sort</vt:lpstr>
      <vt:lpstr>Sort</vt:lpstr>
      <vt:lpstr>Selection Sort Dance</vt:lpstr>
      <vt:lpstr>Selection Sort Demo</vt:lpstr>
      <vt:lpstr>Selection Sort Demo (II)</vt:lpstr>
      <vt:lpstr>Insertion Sort</vt:lpstr>
      <vt:lpstr>Insertion Sort Dance</vt:lpstr>
      <vt:lpstr>Insertion Sort Demo</vt:lpstr>
      <vt:lpstr>Quick Sort</vt:lpstr>
      <vt:lpstr>Quick Sort Demo</vt:lpstr>
      <vt:lpstr>Quicksort Demo (II)</vt:lpstr>
      <vt:lpstr>Quicksorting a Stack of Graded Papers</vt:lpstr>
      <vt:lpstr>Efficiency</vt:lpstr>
      <vt:lpstr>Selection Sort vs. Quicksort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</dc:creator>
  <cp:lastModifiedBy>Gail</cp:lastModifiedBy>
  <cp:revision>390</cp:revision>
  <dcterms:created xsi:type="dcterms:W3CDTF">2010-05-09T19:22:45Z</dcterms:created>
  <dcterms:modified xsi:type="dcterms:W3CDTF">2011-05-30T17:17:53Z</dcterms:modified>
</cp:coreProperties>
</file>