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81" r:id="rId3"/>
    <p:sldId id="257" r:id="rId4"/>
    <p:sldId id="258" r:id="rId5"/>
    <p:sldId id="259" r:id="rId6"/>
    <p:sldId id="269" r:id="rId7"/>
    <p:sldId id="260" r:id="rId8"/>
    <p:sldId id="261" r:id="rId9"/>
    <p:sldId id="262" r:id="rId10"/>
    <p:sldId id="263" r:id="rId11"/>
    <p:sldId id="264" r:id="rId12"/>
    <p:sldId id="265" r:id="rId13"/>
    <p:sldId id="267" r:id="rId14"/>
    <p:sldId id="266" r:id="rId15"/>
    <p:sldId id="268" r:id="rId16"/>
    <p:sldId id="270" r:id="rId17"/>
    <p:sldId id="271" r:id="rId18"/>
    <p:sldId id="273" r:id="rId19"/>
    <p:sldId id="274" r:id="rId20"/>
    <p:sldId id="275" r:id="rId21"/>
    <p:sldId id="276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7" autoAdjust="0"/>
    <p:restoredTop sz="82333" autoAdjust="0"/>
  </p:normalViewPr>
  <p:slideViewPr>
    <p:cSldViewPr>
      <p:cViewPr varScale="1">
        <p:scale>
          <a:sx n="104" d="100"/>
          <a:sy n="104" d="100"/>
        </p:scale>
        <p:origin x="-2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9" d="100"/>
          <a:sy n="99" d="100"/>
        </p:scale>
        <p:origin x="-2382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C68C8E-C6ED-4CC3-8A6E-30D6B4DEE4E0}" type="datetimeFigureOut">
              <a:rPr lang="en-US" smtClean="0"/>
              <a:pPr/>
              <a:t>5/18/2011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1B66BB-93A9-46A1-A1DD-07D225ED7A95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/>
              <a:t>In class, I will interactively demonstrate/walk</a:t>
            </a:r>
            <a:r>
              <a:rPr lang="en-US" baseline="0" dirty="0" smtClean="0"/>
              <a:t> through the areas seen in the image.</a:t>
            </a:r>
          </a:p>
          <a:p>
            <a:pPr>
              <a:buFontTx/>
              <a:buChar char="-"/>
            </a:pPr>
            <a:r>
              <a:rPr lang="en-US" baseline="0" dirty="0" smtClean="0"/>
              <a:t>This image is from lessons found on http://www.scratch.ie/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3</a:t>
            </a:fld>
            <a:endParaRPr lang="en-C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baseline="0" dirty="0" smtClean="0"/>
              <a:t>The forever loop is the simplest kind</a:t>
            </a:r>
          </a:p>
          <a:p>
            <a:pPr>
              <a:buFontTx/>
              <a:buChar char="-"/>
            </a:pPr>
            <a:r>
              <a:rPr lang="en-US" baseline="0" dirty="0" smtClean="0"/>
              <a:t>Basically, once it starts, it won’t stop until the program stops</a:t>
            </a:r>
          </a:p>
          <a:p>
            <a:pPr>
              <a:buFontTx/>
              <a:buChar char="-"/>
            </a:pPr>
            <a:r>
              <a:rPr lang="en-US" baseline="0" dirty="0" smtClean="0"/>
              <a:t>In this example, you would hear meowing play again and again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12</a:t>
            </a:fld>
            <a:endParaRPr lang="en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baseline="0" dirty="0" smtClean="0"/>
              <a:t>This loop is almost the same as the forever loop in that it will continue until the program stops</a:t>
            </a:r>
          </a:p>
          <a:p>
            <a:pPr>
              <a:buFontTx/>
              <a:buChar char="-"/>
            </a:pPr>
            <a:r>
              <a:rPr lang="en-US" baseline="0" dirty="0" smtClean="0"/>
              <a:t>However, the code inside will only run if the </a:t>
            </a:r>
            <a:r>
              <a:rPr lang="en-US" baseline="0" dirty="0" err="1" smtClean="0"/>
              <a:t>boolean</a:t>
            </a:r>
            <a:r>
              <a:rPr lang="en-US" baseline="0" dirty="0" smtClean="0"/>
              <a:t> value results in TRUE</a:t>
            </a:r>
          </a:p>
          <a:p>
            <a:pPr>
              <a:buFontTx/>
              <a:buChar char="-"/>
            </a:pPr>
            <a:r>
              <a:rPr lang="en-US" baseline="0" dirty="0" smtClean="0"/>
              <a:t>Even after the </a:t>
            </a:r>
            <a:r>
              <a:rPr lang="en-US" baseline="0" dirty="0" err="1" smtClean="0"/>
              <a:t>boolean</a:t>
            </a:r>
            <a:r>
              <a:rPr lang="en-US" baseline="0" dirty="0" smtClean="0"/>
              <a:t> is FALSE, it will keep running, waiting until the next time it is TRUE</a:t>
            </a:r>
          </a:p>
          <a:p>
            <a:pPr>
              <a:buFontTx/>
              <a:buChar char="-"/>
            </a:pPr>
            <a:r>
              <a:rPr lang="en-US" baseline="0" dirty="0" smtClean="0"/>
              <a:t>In this example, the meow will play when the space key is held down, and stop when the key is not held down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13</a:t>
            </a:fld>
            <a:endParaRPr lang="en-C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baseline="0" dirty="0" smtClean="0"/>
              <a:t>With a repeat loop, the code inside will run exactly the number of times you specify</a:t>
            </a:r>
          </a:p>
          <a:p>
            <a:pPr>
              <a:buFontTx/>
              <a:buChar char="-"/>
            </a:pPr>
            <a:r>
              <a:rPr lang="en-US" baseline="0" dirty="0" smtClean="0"/>
              <a:t>In this case, the meow will play exactly 5 times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14</a:t>
            </a:fld>
            <a:endParaRPr lang="en-C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baseline="0" dirty="0" smtClean="0"/>
              <a:t>The repeat until loop will continue to run the code inside until the </a:t>
            </a:r>
            <a:r>
              <a:rPr lang="en-US" baseline="0" dirty="0" err="1" smtClean="0"/>
              <a:t>boolean</a:t>
            </a:r>
            <a:r>
              <a:rPr lang="en-US" baseline="0" dirty="0" smtClean="0"/>
              <a:t> value is TRUE</a:t>
            </a:r>
          </a:p>
          <a:p>
            <a:pPr>
              <a:buFontTx/>
              <a:buChar char="-"/>
            </a:pPr>
            <a:r>
              <a:rPr lang="en-US" baseline="0" dirty="0" smtClean="0"/>
              <a:t>As soon as the </a:t>
            </a:r>
            <a:r>
              <a:rPr lang="en-US" baseline="0" dirty="0" err="1" smtClean="0"/>
              <a:t>boolean</a:t>
            </a:r>
            <a:r>
              <a:rPr lang="en-US" baseline="0" dirty="0" smtClean="0"/>
              <a:t> value is TRUE, the loop will stop for good, and not start again (unless the program tells it to for some other reason)</a:t>
            </a:r>
          </a:p>
          <a:p>
            <a:pPr>
              <a:buFontTx/>
              <a:buChar char="-"/>
            </a:pPr>
            <a:r>
              <a:rPr lang="en-US" baseline="0" dirty="0" smtClean="0"/>
              <a:t>If that </a:t>
            </a:r>
            <a:r>
              <a:rPr lang="en-US" baseline="0" dirty="0" err="1" smtClean="0"/>
              <a:t>boolean</a:t>
            </a:r>
            <a:r>
              <a:rPr lang="en-US" baseline="0" dirty="0" smtClean="0"/>
              <a:t> is TRUE when the loop starts, when the loop quits right away and the code inside will never run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15</a:t>
            </a:fld>
            <a:endParaRPr lang="en-C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baseline="0" dirty="0" smtClean="0"/>
              <a:t>When you create a new variable, it’s like you have labeled a box with the variable name</a:t>
            </a:r>
          </a:p>
          <a:p>
            <a:pPr>
              <a:buFontTx/>
              <a:buChar char="-"/>
            </a:pPr>
            <a:r>
              <a:rPr lang="en-US" baseline="0" dirty="0" smtClean="0"/>
              <a:t>Now you can put whatever you want in the box or check what’s already inside</a:t>
            </a:r>
          </a:p>
          <a:p>
            <a:pPr>
              <a:buFontTx/>
              <a:buChar char="-"/>
            </a:pPr>
            <a:r>
              <a:rPr lang="en-US" baseline="0" dirty="0" smtClean="0"/>
              <a:t>Whether you make the variable “for all sprites” or “for this sprite only” determines who can see the variable</a:t>
            </a:r>
          </a:p>
          <a:p>
            <a:pPr lvl="1">
              <a:buFontTx/>
              <a:buChar char="-"/>
            </a:pPr>
            <a:r>
              <a:rPr lang="en-US" baseline="0" dirty="0" smtClean="0"/>
              <a:t>If you have multiple sprites that need the same variable, you probably want to use “for this sprite only” – otherwise you would be using the same box for each sprite rather than creating a new box for each sprite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16</a:t>
            </a:fld>
            <a:endParaRPr lang="en-C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baseline="0" dirty="0" smtClean="0"/>
              <a:t>To put something in the labeled box (variable), you use the “set” block</a:t>
            </a:r>
          </a:p>
          <a:p>
            <a:pPr>
              <a:buFontTx/>
              <a:buChar char="-"/>
            </a:pPr>
            <a:r>
              <a:rPr lang="en-US" baseline="0" dirty="0" smtClean="0"/>
              <a:t>In this example, we have put the text “earth” into the box</a:t>
            </a:r>
          </a:p>
          <a:p>
            <a:pPr>
              <a:buFontTx/>
              <a:buChar char="-"/>
            </a:pPr>
            <a:r>
              <a:rPr lang="en-US" baseline="0" dirty="0" smtClean="0"/>
              <a:t>You can show what’s inside your box on the screen, or hide it, using the show/hide blocks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17</a:t>
            </a:fld>
            <a:endParaRPr lang="en-C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baseline="0" dirty="0" smtClean="0"/>
              <a:t>Here we are showing the contents of our </a:t>
            </a:r>
            <a:r>
              <a:rPr lang="en-US" baseline="0" dirty="0" err="1" smtClean="0"/>
              <a:t>myObject</a:t>
            </a:r>
            <a:r>
              <a:rPr lang="en-US" baseline="0" dirty="0" smtClean="0"/>
              <a:t> box (variable)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18</a:t>
            </a:fld>
            <a:endParaRPr lang="en-C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baseline="0" dirty="0" smtClean="0"/>
              <a:t>We can use the contents of our box elsewhere in the code now</a:t>
            </a:r>
          </a:p>
          <a:p>
            <a:pPr>
              <a:buFontTx/>
              <a:buChar char="-"/>
            </a:pPr>
            <a:r>
              <a:rPr lang="en-US" baseline="0" dirty="0" smtClean="0"/>
              <a:t>In this example, we check the contents of the box</a:t>
            </a:r>
          </a:p>
          <a:p>
            <a:pPr lvl="1">
              <a:buFontTx/>
              <a:buChar char="-"/>
            </a:pPr>
            <a:r>
              <a:rPr lang="en-US" baseline="0" dirty="0" smtClean="0"/>
              <a:t>If earth (which they will be if we didn’t change anything since the last slide), the meow will play</a:t>
            </a:r>
          </a:p>
          <a:p>
            <a:pPr lvl="1">
              <a:buFontTx/>
              <a:buChar char="-"/>
            </a:pPr>
            <a:r>
              <a:rPr lang="en-US" baseline="0" dirty="0" smtClean="0"/>
              <a:t>If mars (which they won’t be unless we actually change them), the note will play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19</a:t>
            </a:fld>
            <a:endParaRPr lang="en-C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baseline="0" dirty="0" smtClean="0"/>
              <a:t>We can change the contents of the box whenever we want to</a:t>
            </a:r>
          </a:p>
          <a:p>
            <a:pPr>
              <a:buFontTx/>
              <a:buChar char="-"/>
            </a:pPr>
            <a:r>
              <a:rPr lang="en-US" baseline="0" dirty="0" smtClean="0"/>
              <a:t>In this example we have set them to mars</a:t>
            </a:r>
          </a:p>
          <a:p>
            <a:pPr lvl="1">
              <a:buFontTx/>
              <a:buChar char="-"/>
            </a:pPr>
            <a:r>
              <a:rPr lang="en-US" baseline="0" dirty="0" smtClean="0"/>
              <a:t>The fact that the box ever contained earth is now forgotten</a:t>
            </a:r>
          </a:p>
          <a:p>
            <a:pPr lvl="0">
              <a:buFontTx/>
              <a:buChar char="-"/>
            </a:pPr>
            <a:r>
              <a:rPr lang="en-US" baseline="0" dirty="0" smtClean="0"/>
              <a:t>Now if we ran the code in the previous slide, the note would play, not the meow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20</a:t>
            </a:fld>
            <a:endParaRPr lang="en-C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baseline="0" dirty="0" smtClean="0"/>
              <a:t>When you broadcast a message, you are simply alerting other scripts that something happened</a:t>
            </a:r>
          </a:p>
          <a:p>
            <a:pPr lvl="1">
              <a:buFontTx/>
              <a:buChar char="-"/>
            </a:pPr>
            <a:r>
              <a:rPr lang="en-US" baseline="0" dirty="0" smtClean="0"/>
              <a:t>Others can choose to listen to it or not</a:t>
            </a:r>
          </a:p>
          <a:p>
            <a:pPr lvl="0">
              <a:buFontTx/>
              <a:buChar char="-"/>
            </a:pPr>
            <a:r>
              <a:rPr lang="en-US" baseline="0" dirty="0" smtClean="0"/>
              <a:t>You get to name your message whatever you want</a:t>
            </a:r>
          </a:p>
          <a:p>
            <a:pPr lvl="1">
              <a:buFontTx/>
              <a:buChar char="-"/>
            </a:pPr>
            <a:r>
              <a:rPr lang="en-US" baseline="0" dirty="0" smtClean="0"/>
              <a:t>In this example, we are shouting out “</a:t>
            </a:r>
            <a:r>
              <a:rPr lang="en-US" baseline="0" dirty="0" err="1" smtClean="0"/>
              <a:t>gotAnItem</a:t>
            </a:r>
            <a:r>
              <a:rPr lang="en-US" baseline="0" dirty="0" smtClean="0"/>
              <a:t>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21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/>
              <a:t>Anything inside a block that has these angles ends can represent</a:t>
            </a:r>
            <a:r>
              <a:rPr lang="en-US" baseline="0" dirty="0" smtClean="0"/>
              <a:t> something that is eventually either TRUE or FALSE</a:t>
            </a:r>
          </a:p>
          <a:p>
            <a:pPr lvl="1">
              <a:buFontTx/>
              <a:buChar char="-"/>
            </a:pPr>
            <a:r>
              <a:rPr lang="en-US" baseline="0" dirty="0" smtClean="0"/>
              <a:t>You can think of it as asking a question, such as “is the mouse down?”, and answering either yes (TRUE) or no (FALSE)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4</a:t>
            </a:fld>
            <a:endParaRPr lang="en-CA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baseline="0" dirty="0" smtClean="0"/>
              <a:t>Now when “broadcast </a:t>
            </a:r>
            <a:r>
              <a:rPr lang="en-US" baseline="0" dirty="0" err="1" smtClean="0"/>
              <a:t>gotAnItem</a:t>
            </a:r>
            <a:r>
              <a:rPr lang="en-US" baseline="0" dirty="0" smtClean="0"/>
              <a:t>” happens, these two scripts will receive the message and do something with it</a:t>
            </a:r>
          </a:p>
          <a:p>
            <a:pPr>
              <a:buFontTx/>
              <a:buChar char="-"/>
            </a:pPr>
            <a:r>
              <a:rPr lang="en-US" baseline="0" dirty="0" smtClean="0"/>
              <a:t>The first script plays the meow sound, and the second one makes the sprite go on to the next costume</a:t>
            </a:r>
          </a:p>
          <a:p>
            <a:pPr>
              <a:buFontTx/>
              <a:buChar char="-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22</a:t>
            </a:fld>
            <a:endParaRPr lang="en-CA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baseline="0" dirty="0" smtClean="0"/>
              <a:t>This script isn’t listening for the broadcast, so when the broadcast is made, it doesn’t do anything (even if it’s in the same sprite)</a:t>
            </a:r>
          </a:p>
          <a:p>
            <a:pPr>
              <a:buFontTx/>
              <a:buChar char="-"/>
            </a:pPr>
            <a:r>
              <a:rPr lang="en-US" baseline="0" dirty="0" smtClean="0"/>
              <a:t>That doesn’t mean this code will never play – it just won’t happen automatically when the broadcast is made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23</a:t>
            </a:fld>
            <a:endParaRPr lang="en-CA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/>
              <a:t>You have to register for some</a:t>
            </a:r>
            <a:r>
              <a:rPr lang="en-US" baseline="0" dirty="0" smtClean="0"/>
              <a:t> of these, but it is painless and free</a:t>
            </a:r>
          </a:p>
          <a:p>
            <a:pPr lvl="1">
              <a:buFontTx/>
              <a:buChar char="-"/>
            </a:pPr>
            <a:r>
              <a:rPr lang="en-US" baseline="0" dirty="0" smtClean="0"/>
              <a:t>(You will be able to get in based on the fact you </a:t>
            </a:r>
            <a:r>
              <a:rPr lang="en-US" baseline="0" smtClean="0"/>
              <a:t>are students)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24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/>
              <a:t>These</a:t>
            </a:r>
            <a:r>
              <a:rPr lang="en-US" baseline="0" dirty="0" smtClean="0"/>
              <a:t> are a few examples from Scratch (we will use some of them, but not all)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5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err="1" smtClean="0"/>
              <a:t>And/Or</a:t>
            </a:r>
            <a:r>
              <a:rPr lang="en-US" dirty="0" smtClean="0"/>
              <a:t> blocks allow you to check two things at once</a:t>
            </a:r>
          </a:p>
          <a:p>
            <a:pPr lvl="1">
              <a:buFontTx/>
              <a:buChar char="-"/>
            </a:pPr>
            <a:r>
              <a:rPr lang="en-US" dirty="0" smtClean="0"/>
              <a:t>For the And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boolean</a:t>
            </a:r>
            <a:r>
              <a:rPr lang="en-US" baseline="0" dirty="0" smtClean="0"/>
              <a:t> to be TRUE, both </a:t>
            </a:r>
            <a:r>
              <a:rPr lang="en-US" baseline="0" dirty="0" err="1" smtClean="0"/>
              <a:t>booleans</a:t>
            </a:r>
            <a:r>
              <a:rPr lang="en-US" baseline="0" dirty="0" smtClean="0"/>
              <a:t> inside must be TRUE</a:t>
            </a:r>
          </a:p>
          <a:p>
            <a:pPr lvl="1">
              <a:buFontTx/>
              <a:buChar char="-"/>
            </a:pPr>
            <a:r>
              <a:rPr lang="en-US" baseline="0" dirty="0" smtClean="0"/>
              <a:t>For the Or </a:t>
            </a:r>
            <a:r>
              <a:rPr lang="en-US" baseline="0" dirty="0" err="1" smtClean="0"/>
              <a:t>boolean</a:t>
            </a:r>
            <a:r>
              <a:rPr lang="en-US" baseline="0" dirty="0" smtClean="0"/>
              <a:t> to be TRUE, at least one of the </a:t>
            </a:r>
            <a:r>
              <a:rPr lang="en-US" baseline="0" dirty="0" err="1" smtClean="0"/>
              <a:t>booleans</a:t>
            </a:r>
            <a:r>
              <a:rPr lang="en-US" baseline="0" dirty="0" smtClean="0"/>
              <a:t> inside must be TRUE</a:t>
            </a:r>
          </a:p>
          <a:p>
            <a:pPr lvl="0">
              <a:buFontTx/>
              <a:buChar char="-"/>
            </a:pPr>
            <a:r>
              <a:rPr lang="en-US" baseline="0" dirty="0" smtClean="0"/>
              <a:t>The Not block simply allows you to check the opposite of what’s inside</a:t>
            </a:r>
          </a:p>
          <a:p>
            <a:pPr lvl="1">
              <a:buFontTx/>
              <a:buChar char="-"/>
            </a:pPr>
            <a:r>
              <a:rPr lang="en-US" baseline="0" dirty="0" smtClean="0"/>
              <a:t>When the </a:t>
            </a:r>
            <a:r>
              <a:rPr lang="en-US" baseline="0" dirty="0" err="1" smtClean="0"/>
              <a:t>boolean</a:t>
            </a:r>
            <a:r>
              <a:rPr lang="en-US" baseline="0" dirty="0" smtClean="0"/>
              <a:t> inside is TRUE, then the Not </a:t>
            </a:r>
            <a:r>
              <a:rPr lang="en-US" baseline="0" dirty="0" err="1" smtClean="0"/>
              <a:t>boolean</a:t>
            </a:r>
            <a:r>
              <a:rPr lang="en-US" baseline="0" dirty="0" smtClean="0"/>
              <a:t> will be FALSE</a:t>
            </a:r>
          </a:p>
          <a:p>
            <a:pPr lvl="1">
              <a:buFontTx/>
              <a:buChar char="-"/>
            </a:pPr>
            <a:r>
              <a:rPr lang="en-US" baseline="0" dirty="0" smtClean="0"/>
              <a:t>And vice versa</a:t>
            </a:r>
          </a:p>
          <a:p>
            <a:pPr lvl="1">
              <a:buFontTx/>
              <a:buChar char="-"/>
            </a:pPr>
            <a:r>
              <a:rPr lang="en-US" baseline="0" dirty="0" smtClean="0"/>
              <a:t>Allows you to check, for example, when the mouse button or a key is NOT pressed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6</a:t>
            </a:fld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/>
              <a:t>Notice that this block has a slot that is perfectly shaped for a </a:t>
            </a:r>
            <a:r>
              <a:rPr lang="en-US" dirty="0" err="1" smtClean="0"/>
              <a:t>boolean</a:t>
            </a:r>
            <a:r>
              <a:rPr lang="en-US" dirty="0" smtClean="0"/>
              <a:t> value</a:t>
            </a:r>
          </a:p>
          <a:p>
            <a:pPr>
              <a:buFontTx/>
              <a:buChar char="-"/>
            </a:pPr>
            <a:r>
              <a:rPr lang="en-US" dirty="0" smtClean="0"/>
              <a:t>If</a:t>
            </a:r>
            <a:r>
              <a:rPr lang="en-US" baseline="0" dirty="0" smtClean="0"/>
              <a:t> statements work by checking whether the resulting </a:t>
            </a:r>
            <a:r>
              <a:rPr lang="en-US" baseline="0" dirty="0" err="1" smtClean="0"/>
              <a:t>boolean</a:t>
            </a:r>
            <a:r>
              <a:rPr lang="en-US" baseline="0" dirty="0" smtClean="0"/>
              <a:t> value is TRUE or FALSE</a:t>
            </a:r>
          </a:p>
          <a:p>
            <a:pPr lvl="1">
              <a:buFontTx/>
              <a:buChar char="-"/>
            </a:pPr>
            <a:r>
              <a:rPr lang="en-US" baseline="0" dirty="0" smtClean="0"/>
              <a:t>And if they are TRUE, the code tucked inside the block (in the u-shaped space) will be run next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7</a:t>
            </a:fld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/>
              <a:t>In this case, because 5 is indeed less than 6 (i.e. the</a:t>
            </a:r>
            <a:r>
              <a:rPr lang="en-US" baseline="0" dirty="0" smtClean="0"/>
              <a:t> result of the </a:t>
            </a:r>
            <a:r>
              <a:rPr lang="en-US" baseline="0" dirty="0" err="1" smtClean="0"/>
              <a:t>boolean</a:t>
            </a:r>
            <a:r>
              <a:rPr lang="en-US" baseline="0" dirty="0" smtClean="0"/>
              <a:t> “5 &lt; 6” is TRUE)</a:t>
            </a:r>
            <a:r>
              <a:rPr lang="en-US" dirty="0" smtClean="0"/>
              <a:t>, the meow sound will be played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8</a:t>
            </a:fld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baseline="0" dirty="0" smtClean="0"/>
              <a:t>But in this case, the </a:t>
            </a:r>
            <a:r>
              <a:rPr lang="en-US" baseline="0" dirty="0" err="1" smtClean="0"/>
              <a:t>boolean</a:t>
            </a:r>
            <a:r>
              <a:rPr lang="en-US" baseline="0" dirty="0" smtClean="0"/>
              <a:t> “5 &lt;3” is FALSE, so the meow sound will NOT be played</a:t>
            </a:r>
          </a:p>
          <a:p>
            <a:pPr>
              <a:buFontTx/>
              <a:buChar char="-"/>
            </a:pPr>
            <a:r>
              <a:rPr lang="en-US" baseline="0" dirty="0" smtClean="0"/>
              <a:t>What if we want to take an alternate action when the </a:t>
            </a:r>
            <a:r>
              <a:rPr lang="en-US" baseline="0" dirty="0" err="1" smtClean="0"/>
              <a:t>boolean</a:t>
            </a:r>
            <a:r>
              <a:rPr lang="en-US" baseline="0" dirty="0" smtClean="0"/>
              <a:t> is FALSE?</a:t>
            </a:r>
          </a:p>
          <a:p>
            <a:pPr lvl="1">
              <a:buFontTx/>
              <a:buChar char="-"/>
            </a:pPr>
            <a:r>
              <a:rPr lang="en-US" baseline="0" dirty="0" smtClean="0"/>
              <a:t>Say, when it’s TRUE make a meow sound and when it’s FALSE play a note instead?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9</a:t>
            </a:fld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baseline="0" dirty="0" smtClean="0"/>
              <a:t>An if/else statement allows us to do just that.</a:t>
            </a:r>
          </a:p>
          <a:p>
            <a:pPr>
              <a:buFontTx/>
              <a:buChar char="-"/>
            </a:pPr>
            <a:r>
              <a:rPr lang="en-US" baseline="0" dirty="0" smtClean="0"/>
              <a:t>Here, so long as the </a:t>
            </a:r>
            <a:r>
              <a:rPr lang="en-US" baseline="0" dirty="0" err="1" smtClean="0"/>
              <a:t>boolean</a:t>
            </a:r>
            <a:r>
              <a:rPr lang="en-US" baseline="0" dirty="0" smtClean="0"/>
              <a:t> is TRUE (which it is in the image), the meow will play</a:t>
            </a:r>
          </a:p>
          <a:p>
            <a:pPr>
              <a:buFontTx/>
              <a:buChar char="-"/>
            </a:pPr>
            <a:r>
              <a:rPr lang="en-US" baseline="0" dirty="0" smtClean="0"/>
              <a:t>As soon as we change the </a:t>
            </a:r>
            <a:r>
              <a:rPr lang="en-US" baseline="0" dirty="0" err="1" smtClean="0"/>
              <a:t>boolean</a:t>
            </a:r>
            <a:r>
              <a:rPr lang="en-US" baseline="0" dirty="0" smtClean="0"/>
              <a:t> to be FALSE (for example if we change the 6 to a 3), then the note will play instead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10</a:t>
            </a:fld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baseline="0" dirty="0" smtClean="0"/>
              <a:t>After a loop starts, it will continue to repeat until some condition is met</a:t>
            </a:r>
          </a:p>
          <a:p>
            <a:pPr lvl="0">
              <a:buFontTx/>
              <a:buChar char="-"/>
            </a:pPr>
            <a:r>
              <a:rPr lang="en-US" baseline="0" dirty="0" smtClean="0"/>
              <a:t>Whatever code is defined in the loop (shown above as the star) will be re-run over and over until the loop is finished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11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5/18/2011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5/18/2011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5/18/2011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5/18/2011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5/18/2011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5/18/2011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5/18/2011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5/18/2011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5/18/2011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5/18/2011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5/18/2011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lidesGraphics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36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8" name="TextBox 7"/>
          <p:cNvSpPr txBox="1"/>
          <p:nvPr userDrawn="1"/>
        </p:nvSpPr>
        <p:spPr>
          <a:xfrm>
            <a:off x="2019378" y="6553200"/>
            <a:ext cx="5105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COMP</a:t>
            </a:r>
            <a:r>
              <a:rPr lang="en-US" sz="1400" baseline="0" dirty="0" smtClean="0">
                <a:solidFill>
                  <a:schemeClr val="bg1">
                    <a:lumMod val="75000"/>
                  </a:schemeClr>
                </a:solidFill>
              </a:rPr>
              <a:t> 1001: Introduction to Computers for Arts and Social Sciences</a:t>
            </a:r>
            <a:endParaRPr lang="en-CA" sz="14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harvard.edu/malan/scratch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learnscratch.org/" TargetMode="External"/><Relationship Id="rId4" Type="http://schemas.openxmlformats.org/officeDocument/2006/relationships/hyperlink" Target="http://www.scratch.ie/student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Programming in Scratch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Monday, May 16, 2011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Programming Concepts:</a:t>
            </a:r>
            <a:br>
              <a:rPr lang="en-US" dirty="0" smtClean="0"/>
            </a:br>
            <a:r>
              <a:rPr lang="en-US" dirty="0" smtClean="0"/>
              <a:t>If Statements</a:t>
            </a:r>
            <a:endParaRPr lang="en-CA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17850" y="2584450"/>
            <a:ext cx="2908300" cy="168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Programming Concepts:</a:t>
            </a:r>
            <a:br>
              <a:rPr lang="en-US" dirty="0" smtClean="0"/>
            </a:br>
            <a:r>
              <a:rPr lang="en-US" dirty="0" smtClean="0"/>
              <a:t>Loops</a:t>
            </a:r>
            <a:endParaRPr lang="en-CA" dirty="0"/>
          </a:p>
        </p:txBody>
      </p:sp>
      <p:sp>
        <p:nvSpPr>
          <p:cNvPr id="4" name="Freeform 3"/>
          <p:cNvSpPr/>
          <p:nvPr/>
        </p:nvSpPr>
        <p:spPr>
          <a:xfrm>
            <a:off x="2587752" y="2465327"/>
            <a:ext cx="4096512" cy="3402073"/>
          </a:xfrm>
          <a:custGeom>
            <a:avLst/>
            <a:gdLst>
              <a:gd name="connsiteX0" fmla="*/ 164592 w 4096512"/>
              <a:gd name="connsiteY0" fmla="*/ 548640 h 3402073"/>
              <a:gd name="connsiteX1" fmla="*/ 182880 w 4096512"/>
              <a:gd name="connsiteY1" fmla="*/ 521208 h 3402073"/>
              <a:gd name="connsiteX2" fmla="*/ 292608 w 4096512"/>
              <a:gd name="connsiteY2" fmla="*/ 429768 h 3402073"/>
              <a:gd name="connsiteX3" fmla="*/ 329184 w 4096512"/>
              <a:gd name="connsiteY3" fmla="*/ 402336 h 3402073"/>
              <a:gd name="connsiteX4" fmla="*/ 365760 w 4096512"/>
              <a:gd name="connsiteY4" fmla="*/ 374904 h 3402073"/>
              <a:gd name="connsiteX5" fmla="*/ 393192 w 4096512"/>
              <a:gd name="connsiteY5" fmla="*/ 347472 h 3402073"/>
              <a:gd name="connsiteX6" fmla="*/ 429768 w 4096512"/>
              <a:gd name="connsiteY6" fmla="*/ 329184 h 3402073"/>
              <a:gd name="connsiteX7" fmla="*/ 466344 w 4096512"/>
              <a:gd name="connsiteY7" fmla="*/ 301752 h 3402073"/>
              <a:gd name="connsiteX8" fmla="*/ 493776 w 4096512"/>
              <a:gd name="connsiteY8" fmla="*/ 283464 h 3402073"/>
              <a:gd name="connsiteX9" fmla="*/ 585216 w 4096512"/>
              <a:gd name="connsiteY9" fmla="*/ 219456 h 3402073"/>
              <a:gd name="connsiteX10" fmla="*/ 621792 w 4096512"/>
              <a:gd name="connsiteY10" fmla="*/ 201168 h 3402073"/>
              <a:gd name="connsiteX11" fmla="*/ 685800 w 4096512"/>
              <a:gd name="connsiteY11" fmla="*/ 164592 h 3402073"/>
              <a:gd name="connsiteX12" fmla="*/ 731520 w 4096512"/>
              <a:gd name="connsiteY12" fmla="*/ 137160 h 3402073"/>
              <a:gd name="connsiteX13" fmla="*/ 758952 w 4096512"/>
              <a:gd name="connsiteY13" fmla="*/ 118872 h 3402073"/>
              <a:gd name="connsiteX14" fmla="*/ 786384 w 4096512"/>
              <a:gd name="connsiteY14" fmla="*/ 109728 h 3402073"/>
              <a:gd name="connsiteX15" fmla="*/ 813816 w 4096512"/>
              <a:gd name="connsiteY15" fmla="*/ 91440 h 3402073"/>
              <a:gd name="connsiteX16" fmla="*/ 841248 w 4096512"/>
              <a:gd name="connsiteY16" fmla="*/ 82296 h 3402073"/>
              <a:gd name="connsiteX17" fmla="*/ 923544 w 4096512"/>
              <a:gd name="connsiteY17" fmla="*/ 64008 h 3402073"/>
              <a:gd name="connsiteX18" fmla="*/ 950976 w 4096512"/>
              <a:gd name="connsiteY18" fmla="*/ 54864 h 3402073"/>
              <a:gd name="connsiteX19" fmla="*/ 1051560 w 4096512"/>
              <a:gd name="connsiteY19" fmla="*/ 27432 h 3402073"/>
              <a:gd name="connsiteX20" fmla="*/ 1115568 w 4096512"/>
              <a:gd name="connsiteY20" fmla="*/ 18288 h 3402073"/>
              <a:gd name="connsiteX21" fmla="*/ 1344168 w 4096512"/>
              <a:gd name="connsiteY21" fmla="*/ 0 h 3402073"/>
              <a:gd name="connsiteX22" fmla="*/ 1911096 w 4096512"/>
              <a:gd name="connsiteY22" fmla="*/ 9144 h 3402073"/>
              <a:gd name="connsiteX23" fmla="*/ 2029968 w 4096512"/>
              <a:gd name="connsiteY23" fmla="*/ 27432 h 3402073"/>
              <a:gd name="connsiteX24" fmla="*/ 2313432 w 4096512"/>
              <a:gd name="connsiteY24" fmla="*/ 54864 h 3402073"/>
              <a:gd name="connsiteX25" fmla="*/ 2404872 w 4096512"/>
              <a:gd name="connsiteY25" fmla="*/ 73152 h 3402073"/>
              <a:gd name="connsiteX26" fmla="*/ 2450592 w 4096512"/>
              <a:gd name="connsiteY26" fmla="*/ 82296 h 3402073"/>
              <a:gd name="connsiteX27" fmla="*/ 2514600 w 4096512"/>
              <a:gd name="connsiteY27" fmla="*/ 100584 h 3402073"/>
              <a:gd name="connsiteX28" fmla="*/ 2670048 w 4096512"/>
              <a:gd name="connsiteY28" fmla="*/ 128016 h 3402073"/>
              <a:gd name="connsiteX29" fmla="*/ 2743200 w 4096512"/>
              <a:gd name="connsiteY29" fmla="*/ 155448 h 3402073"/>
              <a:gd name="connsiteX30" fmla="*/ 2834640 w 4096512"/>
              <a:gd name="connsiteY30" fmla="*/ 182880 h 3402073"/>
              <a:gd name="connsiteX31" fmla="*/ 2871216 w 4096512"/>
              <a:gd name="connsiteY31" fmla="*/ 201168 h 3402073"/>
              <a:gd name="connsiteX32" fmla="*/ 2999232 w 4096512"/>
              <a:gd name="connsiteY32" fmla="*/ 246888 h 3402073"/>
              <a:gd name="connsiteX33" fmla="*/ 3090672 w 4096512"/>
              <a:gd name="connsiteY33" fmla="*/ 292608 h 3402073"/>
              <a:gd name="connsiteX34" fmla="*/ 3127248 w 4096512"/>
              <a:gd name="connsiteY34" fmla="*/ 310896 h 3402073"/>
              <a:gd name="connsiteX35" fmla="*/ 3182112 w 4096512"/>
              <a:gd name="connsiteY35" fmla="*/ 347472 h 3402073"/>
              <a:gd name="connsiteX36" fmla="*/ 3227832 w 4096512"/>
              <a:gd name="connsiteY36" fmla="*/ 365760 h 3402073"/>
              <a:gd name="connsiteX37" fmla="*/ 3273552 w 4096512"/>
              <a:gd name="connsiteY37" fmla="*/ 402336 h 3402073"/>
              <a:gd name="connsiteX38" fmla="*/ 3319272 w 4096512"/>
              <a:gd name="connsiteY38" fmla="*/ 429768 h 3402073"/>
              <a:gd name="connsiteX39" fmla="*/ 3355848 w 4096512"/>
              <a:gd name="connsiteY39" fmla="*/ 448056 h 3402073"/>
              <a:gd name="connsiteX40" fmla="*/ 3419856 w 4096512"/>
              <a:gd name="connsiteY40" fmla="*/ 502920 h 3402073"/>
              <a:gd name="connsiteX41" fmla="*/ 3483864 w 4096512"/>
              <a:gd name="connsiteY41" fmla="*/ 539496 h 3402073"/>
              <a:gd name="connsiteX42" fmla="*/ 3511296 w 4096512"/>
              <a:gd name="connsiteY42" fmla="*/ 576072 h 3402073"/>
              <a:gd name="connsiteX43" fmla="*/ 3538728 w 4096512"/>
              <a:gd name="connsiteY43" fmla="*/ 594360 h 3402073"/>
              <a:gd name="connsiteX44" fmla="*/ 3575304 w 4096512"/>
              <a:gd name="connsiteY44" fmla="*/ 621792 h 3402073"/>
              <a:gd name="connsiteX45" fmla="*/ 3602736 w 4096512"/>
              <a:gd name="connsiteY45" fmla="*/ 649224 h 3402073"/>
              <a:gd name="connsiteX46" fmla="*/ 3657600 w 4096512"/>
              <a:gd name="connsiteY46" fmla="*/ 694944 h 3402073"/>
              <a:gd name="connsiteX47" fmla="*/ 3685032 w 4096512"/>
              <a:gd name="connsiteY47" fmla="*/ 731520 h 3402073"/>
              <a:gd name="connsiteX48" fmla="*/ 3712464 w 4096512"/>
              <a:gd name="connsiteY48" fmla="*/ 749808 h 3402073"/>
              <a:gd name="connsiteX49" fmla="*/ 3749040 w 4096512"/>
              <a:gd name="connsiteY49" fmla="*/ 795528 h 3402073"/>
              <a:gd name="connsiteX50" fmla="*/ 3785616 w 4096512"/>
              <a:gd name="connsiteY50" fmla="*/ 822960 h 3402073"/>
              <a:gd name="connsiteX51" fmla="*/ 3803904 w 4096512"/>
              <a:gd name="connsiteY51" fmla="*/ 850392 h 3402073"/>
              <a:gd name="connsiteX52" fmla="*/ 3840480 w 4096512"/>
              <a:gd name="connsiteY52" fmla="*/ 886968 h 3402073"/>
              <a:gd name="connsiteX53" fmla="*/ 3867912 w 4096512"/>
              <a:gd name="connsiteY53" fmla="*/ 932688 h 3402073"/>
              <a:gd name="connsiteX54" fmla="*/ 3886200 w 4096512"/>
              <a:gd name="connsiteY54" fmla="*/ 960120 h 3402073"/>
              <a:gd name="connsiteX55" fmla="*/ 3931920 w 4096512"/>
              <a:gd name="connsiteY55" fmla="*/ 1033272 h 3402073"/>
              <a:gd name="connsiteX56" fmla="*/ 3950208 w 4096512"/>
              <a:gd name="connsiteY56" fmla="*/ 1060704 h 3402073"/>
              <a:gd name="connsiteX57" fmla="*/ 3959352 w 4096512"/>
              <a:gd name="connsiteY57" fmla="*/ 1088136 h 3402073"/>
              <a:gd name="connsiteX58" fmla="*/ 4014216 w 4096512"/>
              <a:gd name="connsiteY58" fmla="*/ 1197864 h 3402073"/>
              <a:gd name="connsiteX59" fmla="*/ 4032504 w 4096512"/>
              <a:gd name="connsiteY59" fmla="*/ 1234440 h 3402073"/>
              <a:gd name="connsiteX60" fmla="*/ 4041648 w 4096512"/>
              <a:gd name="connsiteY60" fmla="*/ 1289304 h 3402073"/>
              <a:gd name="connsiteX61" fmla="*/ 4059936 w 4096512"/>
              <a:gd name="connsiteY61" fmla="*/ 1325880 h 3402073"/>
              <a:gd name="connsiteX62" fmla="*/ 4069080 w 4096512"/>
              <a:gd name="connsiteY62" fmla="*/ 1399032 h 3402073"/>
              <a:gd name="connsiteX63" fmla="*/ 4087368 w 4096512"/>
              <a:gd name="connsiteY63" fmla="*/ 1490472 h 3402073"/>
              <a:gd name="connsiteX64" fmla="*/ 4096512 w 4096512"/>
              <a:gd name="connsiteY64" fmla="*/ 1545336 h 3402073"/>
              <a:gd name="connsiteX65" fmla="*/ 4087368 w 4096512"/>
              <a:gd name="connsiteY65" fmla="*/ 2148840 h 3402073"/>
              <a:gd name="connsiteX66" fmla="*/ 4069080 w 4096512"/>
              <a:gd name="connsiteY66" fmla="*/ 2240280 h 3402073"/>
              <a:gd name="connsiteX67" fmla="*/ 4059936 w 4096512"/>
              <a:gd name="connsiteY67" fmla="*/ 2295144 h 3402073"/>
              <a:gd name="connsiteX68" fmla="*/ 4050792 w 4096512"/>
              <a:gd name="connsiteY68" fmla="*/ 2340864 h 3402073"/>
              <a:gd name="connsiteX69" fmla="*/ 4032504 w 4096512"/>
              <a:gd name="connsiteY69" fmla="*/ 2368296 h 3402073"/>
              <a:gd name="connsiteX70" fmla="*/ 4014216 w 4096512"/>
              <a:gd name="connsiteY70" fmla="*/ 2423160 h 3402073"/>
              <a:gd name="connsiteX71" fmla="*/ 4005072 w 4096512"/>
              <a:gd name="connsiteY71" fmla="*/ 2459736 h 3402073"/>
              <a:gd name="connsiteX72" fmla="*/ 3977640 w 4096512"/>
              <a:gd name="connsiteY72" fmla="*/ 2532888 h 3402073"/>
              <a:gd name="connsiteX73" fmla="*/ 3968496 w 4096512"/>
              <a:gd name="connsiteY73" fmla="*/ 2578608 h 3402073"/>
              <a:gd name="connsiteX74" fmla="*/ 3913632 w 4096512"/>
              <a:gd name="connsiteY74" fmla="*/ 2660904 h 3402073"/>
              <a:gd name="connsiteX75" fmla="*/ 3813048 w 4096512"/>
              <a:gd name="connsiteY75" fmla="*/ 2825496 h 3402073"/>
              <a:gd name="connsiteX76" fmla="*/ 3776472 w 4096512"/>
              <a:gd name="connsiteY76" fmla="*/ 2862072 h 3402073"/>
              <a:gd name="connsiteX77" fmla="*/ 3739896 w 4096512"/>
              <a:gd name="connsiteY77" fmla="*/ 2916936 h 3402073"/>
              <a:gd name="connsiteX78" fmla="*/ 3611880 w 4096512"/>
              <a:gd name="connsiteY78" fmla="*/ 3035808 h 3402073"/>
              <a:gd name="connsiteX79" fmla="*/ 3584448 w 4096512"/>
              <a:gd name="connsiteY79" fmla="*/ 3054096 h 3402073"/>
              <a:gd name="connsiteX80" fmla="*/ 3538728 w 4096512"/>
              <a:gd name="connsiteY80" fmla="*/ 3090672 h 3402073"/>
              <a:gd name="connsiteX81" fmla="*/ 3465576 w 4096512"/>
              <a:gd name="connsiteY81" fmla="*/ 3127248 h 3402073"/>
              <a:gd name="connsiteX82" fmla="*/ 3410712 w 4096512"/>
              <a:gd name="connsiteY82" fmla="*/ 3172968 h 3402073"/>
              <a:gd name="connsiteX83" fmla="*/ 3291840 w 4096512"/>
              <a:gd name="connsiteY83" fmla="*/ 3227832 h 3402073"/>
              <a:gd name="connsiteX84" fmla="*/ 3236976 w 4096512"/>
              <a:gd name="connsiteY84" fmla="*/ 3255264 h 3402073"/>
              <a:gd name="connsiteX85" fmla="*/ 3182112 w 4096512"/>
              <a:gd name="connsiteY85" fmla="*/ 3273552 h 3402073"/>
              <a:gd name="connsiteX86" fmla="*/ 3127248 w 4096512"/>
              <a:gd name="connsiteY86" fmla="*/ 3300984 h 3402073"/>
              <a:gd name="connsiteX87" fmla="*/ 3063240 w 4096512"/>
              <a:gd name="connsiteY87" fmla="*/ 3319272 h 3402073"/>
              <a:gd name="connsiteX88" fmla="*/ 3008376 w 4096512"/>
              <a:gd name="connsiteY88" fmla="*/ 3337560 h 3402073"/>
              <a:gd name="connsiteX89" fmla="*/ 2926080 w 4096512"/>
              <a:gd name="connsiteY89" fmla="*/ 3355848 h 3402073"/>
              <a:gd name="connsiteX90" fmla="*/ 2889504 w 4096512"/>
              <a:gd name="connsiteY90" fmla="*/ 3364992 h 3402073"/>
              <a:gd name="connsiteX91" fmla="*/ 2761488 w 4096512"/>
              <a:gd name="connsiteY91" fmla="*/ 3383280 h 3402073"/>
              <a:gd name="connsiteX92" fmla="*/ 2670048 w 4096512"/>
              <a:gd name="connsiteY92" fmla="*/ 3401568 h 3402073"/>
              <a:gd name="connsiteX93" fmla="*/ 2249424 w 4096512"/>
              <a:gd name="connsiteY93" fmla="*/ 3392424 h 3402073"/>
              <a:gd name="connsiteX94" fmla="*/ 2139696 w 4096512"/>
              <a:gd name="connsiteY94" fmla="*/ 3364992 h 3402073"/>
              <a:gd name="connsiteX95" fmla="*/ 2057400 w 4096512"/>
              <a:gd name="connsiteY95" fmla="*/ 3346704 h 3402073"/>
              <a:gd name="connsiteX96" fmla="*/ 1984248 w 4096512"/>
              <a:gd name="connsiteY96" fmla="*/ 3328416 h 3402073"/>
              <a:gd name="connsiteX97" fmla="*/ 1801368 w 4096512"/>
              <a:gd name="connsiteY97" fmla="*/ 3291840 h 3402073"/>
              <a:gd name="connsiteX98" fmla="*/ 1719072 w 4096512"/>
              <a:gd name="connsiteY98" fmla="*/ 3273552 h 3402073"/>
              <a:gd name="connsiteX99" fmla="*/ 1618488 w 4096512"/>
              <a:gd name="connsiteY99" fmla="*/ 3236976 h 3402073"/>
              <a:gd name="connsiteX100" fmla="*/ 1527048 w 4096512"/>
              <a:gd name="connsiteY100" fmla="*/ 3209544 h 3402073"/>
              <a:gd name="connsiteX101" fmla="*/ 1216152 w 4096512"/>
              <a:gd name="connsiteY101" fmla="*/ 3063240 h 3402073"/>
              <a:gd name="connsiteX102" fmla="*/ 1124712 w 4096512"/>
              <a:gd name="connsiteY102" fmla="*/ 3017520 h 3402073"/>
              <a:gd name="connsiteX103" fmla="*/ 1024128 w 4096512"/>
              <a:gd name="connsiteY103" fmla="*/ 2971800 h 3402073"/>
              <a:gd name="connsiteX104" fmla="*/ 822960 w 4096512"/>
              <a:gd name="connsiteY104" fmla="*/ 2871216 h 3402073"/>
              <a:gd name="connsiteX105" fmla="*/ 484632 w 4096512"/>
              <a:gd name="connsiteY105" fmla="*/ 2743200 h 3402073"/>
              <a:gd name="connsiteX106" fmla="*/ 393192 w 4096512"/>
              <a:gd name="connsiteY106" fmla="*/ 2706624 h 3402073"/>
              <a:gd name="connsiteX107" fmla="*/ 283464 w 4096512"/>
              <a:gd name="connsiteY107" fmla="*/ 2651760 h 3402073"/>
              <a:gd name="connsiteX108" fmla="*/ 164592 w 4096512"/>
              <a:gd name="connsiteY108" fmla="*/ 2578608 h 3402073"/>
              <a:gd name="connsiteX109" fmla="*/ 146304 w 4096512"/>
              <a:gd name="connsiteY109" fmla="*/ 2542032 h 3402073"/>
              <a:gd name="connsiteX110" fmla="*/ 73152 w 4096512"/>
              <a:gd name="connsiteY110" fmla="*/ 2468880 h 3402073"/>
              <a:gd name="connsiteX111" fmla="*/ 27432 w 4096512"/>
              <a:gd name="connsiteY111" fmla="*/ 2386584 h 3402073"/>
              <a:gd name="connsiteX112" fmla="*/ 0 w 4096512"/>
              <a:gd name="connsiteY112" fmla="*/ 2258568 h 3402073"/>
              <a:gd name="connsiteX113" fmla="*/ 9144 w 4096512"/>
              <a:gd name="connsiteY113" fmla="*/ 1728216 h 3402073"/>
              <a:gd name="connsiteX114" fmla="*/ 18288 w 4096512"/>
              <a:gd name="connsiteY114" fmla="*/ 1700784 h 3402073"/>
              <a:gd name="connsiteX115" fmla="*/ 45720 w 4096512"/>
              <a:gd name="connsiteY115" fmla="*/ 1609344 h 3402073"/>
              <a:gd name="connsiteX116" fmla="*/ 73152 w 4096512"/>
              <a:gd name="connsiteY116" fmla="*/ 1517904 h 3402073"/>
              <a:gd name="connsiteX117" fmla="*/ 100584 w 4096512"/>
              <a:gd name="connsiteY117" fmla="*/ 1444752 h 3402073"/>
              <a:gd name="connsiteX118" fmla="*/ 128016 w 4096512"/>
              <a:gd name="connsiteY118" fmla="*/ 1353312 h 3402073"/>
              <a:gd name="connsiteX119" fmla="*/ 155448 w 4096512"/>
              <a:gd name="connsiteY119" fmla="*/ 1316736 h 3402073"/>
              <a:gd name="connsiteX120" fmla="*/ 192024 w 4096512"/>
              <a:gd name="connsiteY120" fmla="*/ 1243584 h 3402073"/>
              <a:gd name="connsiteX121" fmla="*/ 237744 w 4096512"/>
              <a:gd name="connsiteY121" fmla="*/ 1179576 h 3402073"/>
              <a:gd name="connsiteX122" fmla="*/ 256032 w 4096512"/>
              <a:gd name="connsiteY122" fmla="*/ 1152144 h 3402073"/>
              <a:gd name="connsiteX123" fmla="*/ 310896 w 4096512"/>
              <a:gd name="connsiteY123" fmla="*/ 1078992 h 3402073"/>
              <a:gd name="connsiteX124" fmla="*/ 338328 w 4096512"/>
              <a:gd name="connsiteY124" fmla="*/ 1051560 h 3402073"/>
              <a:gd name="connsiteX125" fmla="*/ 365760 w 4096512"/>
              <a:gd name="connsiteY125" fmla="*/ 1014984 h 3402073"/>
              <a:gd name="connsiteX126" fmla="*/ 402336 w 4096512"/>
              <a:gd name="connsiteY126" fmla="*/ 978408 h 3402073"/>
              <a:gd name="connsiteX127" fmla="*/ 420624 w 4096512"/>
              <a:gd name="connsiteY127" fmla="*/ 950976 h 3402073"/>
              <a:gd name="connsiteX128" fmla="*/ 457200 w 4096512"/>
              <a:gd name="connsiteY128" fmla="*/ 923544 h 3402073"/>
              <a:gd name="connsiteX129" fmla="*/ 512064 w 4096512"/>
              <a:gd name="connsiteY129" fmla="*/ 868680 h 3402073"/>
              <a:gd name="connsiteX130" fmla="*/ 548640 w 4096512"/>
              <a:gd name="connsiteY130" fmla="*/ 841248 h 3402073"/>
              <a:gd name="connsiteX131" fmla="*/ 576072 w 4096512"/>
              <a:gd name="connsiteY131" fmla="*/ 822960 h 3402073"/>
              <a:gd name="connsiteX132" fmla="*/ 603504 w 4096512"/>
              <a:gd name="connsiteY132" fmla="*/ 795528 h 3402073"/>
              <a:gd name="connsiteX133" fmla="*/ 658368 w 4096512"/>
              <a:gd name="connsiteY133" fmla="*/ 758952 h 3402073"/>
              <a:gd name="connsiteX134" fmla="*/ 685800 w 4096512"/>
              <a:gd name="connsiteY134" fmla="*/ 731520 h 3402073"/>
              <a:gd name="connsiteX135" fmla="*/ 777240 w 4096512"/>
              <a:gd name="connsiteY135" fmla="*/ 685800 h 3402073"/>
              <a:gd name="connsiteX136" fmla="*/ 813816 w 4096512"/>
              <a:gd name="connsiteY136" fmla="*/ 667512 h 3402073"/>
              <a:gd name="connsiteX137" fmla="*/ 850392 w 4096512"/>
              <a:gd name="connsiteY137" fmla="*/ 649224 h 3402073"/>
              <a:gd name="connsiteX138" fmla="*/ 877824 w 4096512"/>
              <a:gd name="connsiteY138" fmla="*/ 640080 h 3402073"/>
              <a:gd name="connsiteX139" fmla="*/ 914400 w 4096512"/>
              <a:gd name="connsiteY139" fmla="*/ 621792 h 3402073"/>
              <a:gd name="connsiteX140" fmla="*/ 941832 w 4096512"/>
              <a:gd name="connsiteY140" fmla="*/ 612648 h 3402073"/>
              <a:gd name="connsiteX141" fmla="*/ 996696 w 4096512"/>
              <a:gd name="connsiteY141" fmla="*/ 585216 h 3402073"/>
              <a:gd name="connsiteX142" fmla="*/ 1051560 w 4096512"/>
              <a:gd name="connsiteY142" fmla="*/ 566928 h 3402073"/>
              <a:gd name="connsiteX143" fmla="*/ 1088136 w 4096512"/>
              <a:gd name="connsiteY143" fmla="*/ 548640 h 3402073"/>
              <a:gd name="connsiteX144" fmla="*/ 1133856 w 4096512"/>
              <a:gd name="connsiteY144" fmla="*/ 539496 h 3402073"/>
              <a:gd name="connsiteX145" fmla="*/ 1161288 w 4096512"/>
              <a:gd name="connsiteY145" fmla="*/ 521208 h 3402073"/>
              <a:gd name="connsiteX146" fmla="*/ 1234440 w 4096512"/>
              <a:gd name="connsiteY146" fmla="*/ 502920 h 3402073"/>
              <a:gd name="connsiteX147" fmla="*/ 1316736 w 4096512"/>
              <a:gd name="connsiteY147" fmla="*/ 475488 h 3402073"/>
              <a:gd name="connsiteX148" fmla="*/ 1362456 w 4096512"/>
              <a:gd name="connsiteY148" fmla="*/ 466344 h 3402073"/>
              <a:gd name="connsiteX149" fmla="*/ 1435608 w 4096512"/>
              <a:gd name="connsiteY149" fmla="*/ 448056 h 3402073"/>
              <a:gd name="connsiteX150" fmla="*/ 1499616 w 4096512"/>
              <a:gd name="connsiteY150" fmla="*/ 438912 h 3402073"/>
              <a:gd name="connsiteX151" fmla="*/ 1536192 w 4096512"/>
              <a:gd name="connsiteY151" fmla="*/ 429768 h 3402073"/>
              <a:gd name="connsiteX152" fmla="*/ 1563624 w 4096512"/>
              <a:gd name="connsiteY152" fmla="*/ 420624 h 3402073"/>
              <a:gd name="connsiteX153" fmla="*/ 1691640 w 4096512"/>
              <a:gd name="connsiteY153" fmla="*/ 402336 h 3402073"/>
              <a:gd name="connsiteX154" fmla="*/ 2029968 w 4096512"/>
              <a:gd name="connsiteY154" fmla="*/ 411480 h 3402073"/>
              <a:gd name="connsiteX155" fmla="*/ 2157984 w 4096512"/>
              <a:gd name="connsiteY155" fmla="*/ 429768 h 3402073"/>
              <a:gd name="connsiteX156" fmla="*/ 2258568 w 4096512"/>
              <a:gd name="connsiteY156" fmla="*/ 448056 h 3402073"/>
              <a:gd name="connsiteX157" fmla="*/ 2286000 w 4096512"/>
              <a:gd name="connsiteY157" fmla="*/ 466344 h 3402073"/>
              <a:gd name="connsiteX158" fmla="*/ 2331720 w 4096512"/>
              <a:gd name="connsiteY158" fmla="*/ 475488 h 3402073"/>
              <a:gd name="connsiteX159" fmla="*/ 2368296 w 4096512"/>
              <a:gd name="connsiteY159" fmla="*/ 484632 h 3402073"/>
              <a:gd name="connsiteX160" fmla="*/ 2414016 w 4096512"/>
              <a:gd name="connsiteY160" fmla="*/ 502920 h 3402073"/>
              <a:gd name="connsiteX161" fmla="*/ 2468880 w 4096512"/>
              <a:gd name="connsiteY161" fmla="*/ 521208 h 3402073"/>
              <a:gd name="connsiteX162" fmla="*/ 2496312 w 4096512"/>
              <a:gd name="connsiteY162" fmla="*/ 539496 h 3402073"/>
              <a:gd name="connsiteX163" fmla="*/ 2560320 w 4096512"/>
              <a:gd name="connsiteY163" fmla="*/ 566928 h 3402073"/>
              <a:gd name="connsiteX164" fmla="*/ 2587752 w 4096512"/>
              <a:gd name="connsiteY164" fmla="*/ 585216 h 3402073"/>
              <a:gd name="connsiteX165" fmla="*/ 2624328 w 4096512"/>
              <a:gd name="connsiteY165" fmla="*/ 603504 h 3402073"/>
              <a:gd name="connsiteX166" fmla="*/ 2679192 w 4096512"/>
              <a:gd name="connsiteY166" fmla="*/ 621792 h 3402073"/>
              <a:gd name="connsiteX167" fmla="*/ 2706624 w 4096512"/>
              <a:gd name="connsiteY167" fmla="*/ 640080 h 3402073"/>
              <a:gd name="connsiteX168" fmla="*/ 2743200 w 4096512"/>
              <a:gd name="connsiteY168" fmla="*/ 667512 h 3402073"/>
              <a:gd name="connsiteX169" fmla="*/ 2779776 w 4096512"/>
              <a:gd name="connsiteY169" fmla="*/ 685800 h 3402073"/>
              <a:gd name="connsiteX170" fmla="*/ 2871216 w 4096512"/>
              <a:gd name="connsiteY170" fmla="*/ 749808 h 3402073"/>
              <a:gd name="connsiteX171" fmla="*/ 2935224 w 4096512"/>
              <a:gd name="connsiteY171" fmla="*/ 795528 h 3402073"/>
              <a:gd name="connsiteX172" fmla="*/ 2962656 w 4096512"/>
              <a:gd name="connsiteY172" fmla="*/ 822960 h 3402073"/>
              <a:gd name="connsiteX173" fmla="*/ 2999232 w 4096512"/>
              <a:gd name="connsiteY173" fmla="*/ 850392 h 3402073"/>
              <a:gd name="connsiteX174" fmla="*/ 3026664 w 4096512"/>
              <a:gd name="connsiteY174" fmla="*/ 877824 h 3402073"/>
              <a:gd name="connsiteX175" fmla="*/ 3054096 w 4096512"/>
              <a:gd name="connsiteY175" fmla="*/ 896112 h 3402073"/>
              <a:gd name="connsiteX176" fmla="*/ 3108960 w 4096512"/>
              <a:gd name="connsiteY176" fmla="*/ 950976 h 3402073"/>
              <a:gd name="connsiteX177" fmla="*/ 3145536 w 4096512"/>
              <a:gd name="connsiteY177" fmla="*/ 996696 h 3402073"/>
              <a:gd name="connsiteX178" fmla="*/ 3163824 w 4096512"/>
              <a:gd name="connsiteY178" fmla="*/ 1024128 h 3402073"/>
              <a:gd name="connsiteX179" fmla="*/ 3191256 w 4096512"/>
              <a:gd name="connsiteY179" fmla="*/ 1042416 h 3402073"/>
              <a:gd name="connsiteX180" fmla="*/ 3236976 w 4096512"/>
              <a:gd name="connsiteY180" fmla="*/ 1106424 h 3402073"/>
              <a:gd name="connsiteX181" fmla="*/ 3264408 w 4096512"/>
              <a:gd name="connsiteY181" fmla="*/ 1133856 h 3402073"/>
              <a:gd name="connsiteX182" fmla="*/ 3291840 w 4096512"/>
              <a:gd name="connsiteY182" fmla="*/ 1170432 h 3402073"/>
              <a:gd name="connsiteX183" fmla="*/ 3319272 w 4096512"/>
              <a:gd name="connsiteY183" fmla="*/ 1197864 h 3402073"/>
              <a:gd name="connsiteX184" fmla="*/ 3374136 w 4096512"/>
              <a:gd name="connsiteY184" fmla="*/ 1280160 h 3402073"/>
              <a:gd name="connsiteX185" fmla="*/ 3392424 w 4096512"/>
              <a:gd name="connsiteY185" fmla="*/ 1307592 h 3402073"/>
              <a:gd name="connsiteX186" fmla="*/ 3456432 w 4096512"/>
              <a:gd name="connsiteY186" fmla="*/ 1399032 h 3402073"/>
              <a:gd name="connsiteX187" fmla="*/ 3474720 w 4096512"/>
              <a:gd name="connsiteY187" fmla="*/ 1426464 h 3402073"/>
              <a:gd name="connsiteX188" fmla="*/ 3511296 w 4096512"/>
              <a:gd name="connsiteY188" fmla="*/ 1490472 h 3402073"/>
              <a:gd name="connsiteX189" fmla="*/ 3547872 w 4096512"/>
              <a:gd name="connsiteY189" fmla="*/ 1572768 h 3402073"/>
              <a:gd name="connsiteX190" fmla="*/ 3575304 w 4096512"/>
              <a:gd name="connsiteY190" fmla="*/ 1664208 h 3402073"/>
              <a:gd name="connsiteX191" fmla="*/ 3584448 w 4096512"/>
              <a:gd name="connsiteY191" fmla="*/ 1691640 h 3402073"/>
              <a:gd name="connsiteX192" fmla="*/ 3593592 w 4096512"/>
              <a:gd name="connsiteY192" fmla="*/ 1728216 h 3402073"/>
              <a:gd name="connsiteX193" fmla="*/ 3611880 w 4096512"/>
              <a:gd name="connsiteY193" fmla="*/ 1783080 h 3402073"/>
              <a:gd name="connsiteX194" fmla="*/ 3621024 w 4096512"/>
              <a:gd name="connsiteY194" fmla="*/ 1847088 h 3402073"/>
              <a:gd name="connsiteX195" fmla="*/ 3630168 w 4096512"/>
              <a:gd name="connsiteY195" fmla="*/ 1892808 h 3402073"/>
              <a:gd name="connsiteX196" fmla="*/ 3611880 w 4096512"/>
              <a:gd name="connsiteY196" fmla="*/ 2167128 h 3402073"/>
              <a:gd name="connsiteX197" fmla="*/ 3593592 w 4096512"/>
              <a:gd name="connsiteY197" fmla="*/ 2212848 h 3402073"/>
              <a:gd name="connsiteX198" fmla="*/ 3566160 w 4096512"/>
              <a:gd name="connsiteY198" fmla="*/ 2295144 h 3402073"/>
              <a:gd name="connsiteX199" fmla="*/ 3557016 w 4096512"/>
              <a:gd name="connsiteY199" fmla="*/ 2322576 h 3402073"/>
              <a:gd name="connsiteX200" fmla="*/ 3520440 w 4096512"/>
              <a:gd name="connsiteY200" fmla="*/ 2386584 h 3402073"/>
              <a:gd name="connsiteX201" fmla="*/ 3502152 w 4096512"/>
              <a:gd name="connsiteY201" fmla="*/ 2423160 h 3402073"/>
              <a:gd name="connsiteX202" fmla="*/ 3401568 w 4096512"/>
              <a:gd name="connsiteY202" fmla="*/ 2560320 h 3402073"/>
              <a:gd name="connsiteX203" fmla="*/ 3374136 w 4096512"/>
              <a:gd name="connsiteY203" fmla="*/ 2578608 h 3402073"/>
              <a:gd name="connsiteX204" fmla="*/ 3300984 w 4096512"/>
              <a:gd name="connsiteY204" fmla="*/ 2660904 h 3402073"/>
              <a:gd name="connsiteX205" fmla="*/ 3273552 w 4096512"/>
              <a:gd name="connsiteY205" fmla="*/ 2679192 h 3402073"/>
              <a:gd name="connsiteX206" fmla="*/ 3246120 w 4096512"/>
              <a:gd name="connsiteY206" fmla="*/ 2706624 h 3402073"/>
              <a:gd name="connsiteX207" fmla="*/ 3218688 w 4096512"/>
              <a:gd name="connsiteY207" fmla="*/ 2715768 h 3402073"/>
              <a:gd name="connsiteX208" fmla="*/ 3154680 w 4096512"/>
              <a:gd name="connsiteY208" fmla="*/ 2752344 h 3402073"/>
              <a:gd name="connsiteX209" fmla="*/ 3108960 w 4096512"/>
              <a:gd name="connsiteY209" fmla="*/ 2770632 h 3402073"/>
              <a:gd name="connsiteX210" fmla="*/ 3054096 w 4096512"/>
              <a:gd name="connsiteY210" fmla="*/ 2788920 h 3402073"/>
              <a:gd name="connsiteX211" fmla="*/ 2980944 w 4096512"/>
              <a:gd name="connsiteY211" fmla="*/ 2816352 h 3402073"/>
              <a:gd name="connsiteX212" fmla="*/ 2944368 w 4096512"/>
              <a:gd name="connsiteY212" fmla="*/ 2834640 h 3402073"/>
              <a:gd name="connsiteX213" fmla="*/ 2889504 w 4096512"/>
              <a:gd name="connsiteY213" fmla="*/ 2852928 h 3402073"/>
              <a:gd name="connsiteX214" fmla="*/ 2862072 w 4096512"/>
              <a:gd name="connsiteY214" fmla="*/ 2862072 h 3402073"/>
              <a:gd name="connsiteX215" fmla="*/ 2807208 w 4096512"/>
              <a:gd name="connsiteY215" fmla="*/ 2871216 h 3402073"/>
              <a:gd name="connsiteX216" fmla="*/ 2734056 w 4096512"/>
              <a:gd name="connsiteY216" fmla="*/ 2889504 h 3402073"/>
              <a:gd name="connsiteX217" fmla="*/ 2532888 w 4096512"/>
              <a:gd name="connsiteY217" fmla="*/ 2907792 h 3402073"/>
              <a:gd name="connsiteX218" fmla="*/ 1901952 w 4096512"/>
              <a:gd name="connsiteY218" fmla="*/ 2898648 h 3402073"/>
              <a:gd name="connsiteX219" fmla="*/ 1828800 w 4096512"/>
              <a:gd name="connsiteY219" fmla="*/ 2880360 h 3402073"/>
              <a:gd name="connsiteX220" fmla="*/ 1792224 w 4096512"/>
              <a:gd name="connsiteY220" fmla="*/ 2871216 h 3402073"/>
              <a:gd name="connsiteX221" fmla="*/ 1709928 w 4096512"/>
              <a:gd name="connsiteY221" fmla="*/ 2843784 h 3402073"/>
              <a:gd name="connsiteX222" fmla="*/ 1682496 w 4096512"/>
              <a:gd name="connsiteY222" fmla="*/ 2825496 h 3402073"/>
              <a:gd name="connsiteX223" fmla="*/ 1618488 w 4096512"/>
              <a:gd name="connsiteY223" fmla="*/ 2807208 h 3402073"/>
              <a:gd name="connsiteX224" fmla="*/ 1572768 w 4096512"/>
              <a:gd name="connsiteY224" fmla="*/ 2788920 h 3402073"/>
              <a:gd name="connsiteX225" fmla="*/ 1490472 w 4096512"/>
              <a:gd name="connsiteY225" fmla="*/ 2761488 h 3402073"/>
              <a:gd name="connsiteX226" fmla="*/ 1463040 w 4096512"/>
              <a:gd name="connsiteY226" fmla="*/ 2734056 h 3402073"/>
              <a:gd name="connsiteX227" fmla="*/ 1435608 w 4096512"/>
              <a:gd name="connsiteY227" fmla="*/ 2724912 h 3402073"/>
              <a:gd name="connsiteX228" fmla="*/ 1389888 w 4096512"/>
              <a:gd name="connsiteY228" fmla="*/ 2697480 h 3402073"/>
              <a:gd name="connsiteX229" fmla="*/ 1362456 w 4096512"/>
              <a:gd name="connsiteY229" fmla="*/ 2688336 h 3402073"/>
              <a:gd name="connsiteX230" fmla="*/ 1307592 w 4096512"/>
              <a:gd name="connsiteY230" fmla="*/ 2651760 h 3402073"/>
              <a:gd name="connsiteX231" fmla="*/ 1225296 w 4096512"/>
              <a:gd name="connsiteY231" fmla="*/ 2596896 h 3402073"/>
              <a:gd name="connsiteX232" fmla="*/ 1197864 w 4096512"/>
              <a:gd name="connsiteY232" fmla="*/ 2578608 h 3402073"/>
              <a:gd name="connsiteX233" fmla="*/ 1124712 w 4096512"/>
              <a:gd name="connsiteY233" fmla="*/ 2532888 h 3402073"/>
              <a:gd name="connsiteX234" fmla="*/ 1088136 w 4096512"/>
              <a:gd name="connsiteY234" fmla="*/ 2514600 h 3402073"/>
              <a:gd name="connsiteX235" fmla="*/ 1033272 w 4096512"/>
              <a:gd name="connsiteY235" fmla="*/ 2478024 h 3402073"/>
              <a:gd name="connsiteX236" fmla="*/ 978408 w 4096512"/>
              <a:gd name="connsiteY236" fmla="*/ 2423160 h 3402073"/>
              <a:gd name="connsiteX237" fmla="*/ 960120 w 4096512"/>
              <a:gd name="connsiteY237" fmla="*/ 2395728 h 3402073"/>
              <a:gd name="connsiteX238" fmla="*/ 886968 w 4096512"/>
              <a:gd name="connsiteY238" fmla="*/ 2340864 h 3402073"/>
              <a:gd name="connsiteX239" fmla="*/ 859536 w 4096512"/>
              <a:gd name="connsiteY239" fmla="*/ 2313432 h 3402073"/>
              <a:gd name="connsiteX240" fmla="*/ 841248 w 4096512"/>
              <a:gd name="connsiteY240" fmla="*/ 2286000 h 3402073"/>
              <a:gd name="connsiteX241" fmla="*/ 813816 w 4096512"/>
              <a:gd name="connsiteY241" fmla="*/ 2267712 h 3402073"/>
              <a:gd name="connsiteX242" fmla="*/ 786384 w 4096512"/>
              <a:gd name="connsiteY242" fmla="*/ 2212848 h 3402073"/>
              <a:gd name="connsiteX243" fmla="*/ 768096 w 4096512"/>
              <a:gd name="connsiteY243" fmla="*/ 2176272 h 3402073"/>
              <a:gd name="connsiteX244" fmla="*/ 749808 w 4096512"/>
              <a:gd name="connsiteY244" fmla="*/ 2148840 h 3402073"/>
              <a:gd name="connsiteX245" fmla="*/ 731520 w 4096512"/>
              <a:gd name="connsiteY245" fmla="*/ 2093976 h 3402073"/>
              <a:gd name="connsiteX246" fmla="*/ 749808 w 4096512"/>
              <a:gd name="connsiteY246" fmla="*/ 1810512 h 3402073"/>
              <a:gd name="connsiteX247" fmla="*/ 768096 w 4096512"/>
              <a:gd name="connsiteY247" fmla="*/ 1755648 h 3402073"/>
              <a:gd name="connsiteX248" fmla="*/ 786384 w 4096512"/>
              <a:gd name="connsiteY248" fmla="*/ 1728216 h 3402073"/>
              <a:gd name="connsiteX249" fmla="*/ 804672 w 4096512"/>
              <a:gd name="connsiteY249" fmla="*/ 1655064 h 3402073"/>
              <a:gd name="connsiteX250" fmla="*/ 841248 w 4096512"/>
              <a:gd name="connsiteY250" fmla="*/ 1591056 h 3402073"/>
              <a:gd name="connsiteX251" fmla="*/ 859536 w 4096512"/>
              <a:gd name="connsiteY251" fmla="*/ 1554480 h 3402073"/>
              <a:gd name="connsiteX252" fmla="*/ 886968 w 4096512"/>
              <a:gd name="connsiteY252" fmla="*/ 1527048 h 3402073"/>
              <a:gd name="connsiteX253" fmla="*/ 941832 w 4096512"/>
              <a:gd name="connsiteY253" fmla="*/ 1444752 h 3402073"/>
              <a:gd name="connsiteX254" fmla="*/ 960120 w 4096512"/>
              <a:gd name="connsiteY254" fmla="*/ 1417320 h 3402073"/>
              <a:gd name="connsiteX255" fmla="*/ 987552 w 4096512"/>
              <a:gd name="connsiteY255" fmla="*/ 1389888 h 3402073"/>
              <a:gd name="connsiteX256" fmla="*/ 1051560 w 4096512"/>
              <a:gd name="connsiteY256" fmla="*/ 1344168 h 3402073"/>
              <a:gd name="connsiteX257" fmla="*/ 1069848 w 4096512"/>
              <a:gd name="connsiteY257" fmla="*/ 1316736 h 3402073"/>
              <a:gd name="connsiteX258" fmla="*/ 1161288 w 4096512"/>
              <a:gd name="connsiteY258" fmla="*/ 1252728 h 3402073"/>
              <a:gd name="connsiteX259" fmla="*/ 1197864 w 4096512"/>
              <a:gd name="connsiteY259" fmla="*/ 1225296 h 3402073"/>
              <a:gd name="connsiteX260" fmla="*/ 1280160 w 4096512"/>
              <a:gd name="connsiteY260" fmla="*/ 1188720 h 3402073"/>
              <a:gd name="connsiteX261" fmla="*/ 1307592 w 4096512"/>
              <a:gd name="connsiteY261" fmla="*/ 1170432 h 3402073"/>
              <a:gd name="connsiteX262" fmla="*/ 1399032 w 4096512"/>
              <a:gd name="connsiteY262" fmla="*/ 1143000 h 3402073"/>
              <a:gd name="connsiteX263" fmla="*/ 1664208 w 4096512"/>
              <a:gd name="connsiteY263" fmla="*/ 1152144 h 3402073"/>
              <a:gd name="connsiteX264" fmla="*/ 1764792 w 4096512"/>
              <a:gd name="connsiteY264" fmla="*/ 1170432 h 3402073"/>
              <a:gd name="connsiteX265" fmla="*/ 1819656 w 4096512"/>
              <a:gd name="connsiteY265" fmla="*/ 1179576 h 3402073"/>
              <a:gd name="connsiteX266" fmla="*/ 1883664 w 4096512"/>
              <a:gd name="connsiteY266" fmla="*/ 1188720 h 3402073"/>
              <a:gd name="connsiteX0" fmla="*/ 164592 w 4096512"/>
              <a:gd name="connsiteY0" fmla="*/ 548640 h 3402073"/>
              <a:gd name="connsiteX1" fmla="*/ 182880 w 4096512"/>
              <a:gd name="connsiteY1" fmla="*/ 521208 h 3402073"/>
              <a:gd name="connsiteX2" fmla="*/ 292608 w 4096512"/>
              <a:gd name="connsiteY2" fmla="*/ 429768 h 3402073"/>
              <a:gd name="connsiteX3" fmla="*/ 329184 w 4096512"/>
              <a:gd name="connsiteY3" fmla="*/ 402336 h 3402073"/>
              <a:gd name="connsiteX4" fmla="*/ 365760 w 4096512"/>
              <a:gd name="connsiteY4" fmla="*/ 374904 h 3402073"/>
              <a:gd name="connsiteX5" fmla="*/ 393192 w 4096512"/>
              <a:gd name="connsiteY5" fmla="*/ 347472 h 3402073"/>
              <a:gd name="connsiteX6" fmla="*/ 429768 w 4096512"/>
              <a:gd name="connsiteY6" fmla="*/ 329184 h 3402073"/>
              <a:gd name="connsiteX7" fmla="*/ 466344 w 4096512"/>
              <a:gd name="connsiteY7" fmla="*/ 301752 h 3402073"/>
              <a:gd name="connsiteX8" fmla="*/ 493776 w 4096512"/>
              <a:gd name="connsiteY8" fmla="*/ 283464 h 3402073"/>
              <a:gd name="connsiteX9" fmla="*/ 585216 w 4096512"/>
              <a:gd name="connsiteY9" fmla="*/ 219456 h 3402073"/>
              <a:gd name="connsiteX10" fmla="*/ 621792 w 4096512"/>
              <a:gd name="connsiteY10" fmla="*/ 201168 h 3402073"/>
              <a:gd name="connsiteX11" fmla="*/ 685800 w 4096512"/>
              <a:gd name="connsiteY11" fmla="*/ 164592 h 3402073"/>
              <a:gd name="connsiteX12" fmla="*/ 731520 w 4096512"/>
              <a:gd name="connsiteY12" fmla="*/ 137160 h 3402073"/>
              <a:gd name="connsiteX13" fmla="*/ 758952 w 4096512"/>
              <a:gd name="connsiteY13" fmla="*/ 118872 h 3402073"/>
              <a:gd name="connsiteX14" fmla="*/ 786384 w 4096512"/>
              <a:gd name="connsiteY14" fmla="*/ 109728 h 3402073"/>
              <a:gd name="connsiteX15" fmla="*/ 813816 w 4096512"/>
              <a:gd name="connsiteY15" fmla="*/ 91440 h 3402073"/>
              <a:gd name="connsiteX16" fmla="*/ 841248 w 4096512"/>
              <a:gd name="connsiteY16" fmla="*/ 82296 h 3402073"/>
              <a:gd name="connsiteX17" fmla="*/ 923544 w 4096512"/>
              <a:gd name="connsiteY17" fmla="*/ 64008 h 3402073"/>
              <a:gd name="connsiteX18" fmla="*/ 950976 w 4096512"/>
              <a:gd name="connsiteY18" fmla="*/ 54864 h 3402073"/>
              <a:gd name="connsiteX19" fmla="*/ 1051560 w 4096512"/>
              <a:gd name="connsiteY19" fmla="*/ 27432 h 3402073"/>
              <a:gd name="connsiteX20" fmla="*/ 1115568 w 4096512"/>
              <a:gd name="connsiteY20" fmla="*/ 18288 h 3402073"/>
              <a:gd name="connsiteX21" fmla="*/ 1344168 w 4096512"/>
              <a:gd name="connsiteY21" fmla="*/ 0 h 3402073"/>
              <a:gd name="connsiteX22" fmla="*/ 1911096 w 4096512"/>
              <a:gd name="connsiteY22" fmla="*/ 9144 h 3402073"/>
              <a:gd name="connsiteX23" fmla="*/ 2029968 w 4096512"/>
              <a:gd name="connsiteY23" fmla="*/ 27432 h 3402073"/>
              <a:gd name="connsiteX24" fmla="*/ 2313432 w 4096512"/>
              <a:gd name="connsiteY24" fmla="*/ 54864 h 3402073"/>
              <a:gd name="connsiteX25" fmla="*/ 2404872 w 4096512"/>
              <a:gd name="connsiteY25" fmla="*/ 73152 h 3402073"/>
              <a:gd name="connsiteX26" fmla="*/ 2450592 w 4096512"/>
              <a:gd name="connsiteY26" fmla="*/ 82296 h 3402073"/>
              <a:gd name="connsiteX27" fmla="*/ 2514600 w 4096512"/>
              <a:gd name="connsiteY27" fmla="*/ 100584 h 3402073"/>
              <a:gd name="connsiteX28" fmla="*/ 2670048 w 4096512"/>
              <a:gd name="connsiteY28" fmla="*/ 128016 h 3402073"/>
              <a:gd name="connsiteX29" fmla="*/ 2743200 w 4096512"/>
              <a:gd name="connsiteY29" fmla="*/ 155448 h 3402073"/>
              <a:gd name="connsiteX30" fmla="*/ 2834640 w 4096512"/>
              <a:gd name="connsiteY30" fmla="*/ 182880 h 3402073"/>
              <a:gd name="connsiteX31" fmla="*/ 2871216 w 4096512"/>
              <a:gd name="connsiteY31" fmla="*/ 201168 h 3402073"/>
              <a:gd name="connsiteX32" fmla="*/ 2999232 w 4096512"/>
              <a:gd name="connsiteY32" fmla="*/ 246888 h 3402073"/>
              <a:gd name="connsiteX33" fmla="*/ 3090672 w 4096512"/>
              <a:gd name="connsiteY33" fmla="*/ 292608 h 3402073"/>
              <a:gd name="connsiteX34" fmla="*/ 3127248 w 4096512"/>
              <a:gd name="connsiteY34" fmla="*/ 310896 h 3402073"/>
              <a:gd name="connsiteX35" fmla="*/ 3182112 w 4096512"/>
              <a:gd name="connsiteY35" fmla="*/ 347472 h 3402073"/>
              <a:gd name="connsiteX36" fmla="*/ 3227832 w 4096512"/>
              <a:gd name="connsiteY36" fmla="*/ 365760 h 3402073"/>
              <a:gd name="connsiteX37" fmla="*/ 3273552 w 4096512"/>
              <a:gd name="connsiteY37" fmla="*/ 402336 h 3402073"/>
              <a:gd name="connsiteX38" fmla="*/ 3319272 w 4096512"/>
              <a:gd name="connsiteY38" fmla="*/ 429768 h 3402073"/>
              <a:gd name="connsiteX39" fmla="*/ 3355848 w 4096512"/>
              <a:gd name="connsiteY39" fmla="*/ 448056 h 3402073"/>
              <a:gd name="connsiteX40" fmla="*/ 3419856 w 4096512"/>
              <a:gd name="connsiteY40" fmla="*/ 502920 h 3402073"/>
              <a:gd name="connsiteX41" fmla="*/ 3483864 w 4096512"/>
              <a:gd name="connsiteY41" fmla="*/ 539496 h 3402073"/>
              <a:gd name="connsiteX42" fmla="*/ 3511296 w 4096512"/>
              <a:gd name="connsiteY42" fmla="*/ 576072 h 3402073"/>
              <a:gd name="connsiteX43" fmla="*/ 3538728 w 4096512"/>
              <a:gd name="connsiteY43" fmla="*/ 594360 h 3402073"/>
              <a:gd name="connsiteX44" fmla="*/ 3575304 w 4096512"/>
              <a:gd name="connsiteY44" fmla="*/ 621792 h 3402073"/>
              <a:gd name="connsiteX45" fmla="*/ 3602736 w 4096512"/>
              <a:gd name="connsiteY45" fmla="*/ 649224 h 3402073"/>
              <a:gd name="connsiteX46" fmla="*/ 3657600 w 4096512"/>
              <a:gd name="connsiteY46" fmla="*/ 694944 h 3402073"/>
              <a:gd name="connsiteX47" fmla="*/ 3685032 w 4096512"/>
              <a:gd name="connsiteY47" fmla="*/ 731520 h 3402073"/>
              <a:gd name="connsiteX48" fmla="*/ 3712464 w 4096512"/>
              <a:gd name="connsiteY48" fmla="*/ 749808 h 3402073"/>
              <a:gd name="connsiteX49" fmla="*/ 3749040 w 4096512"/>
              <a:gd name="connsiteY49" fmla="*/ 795528 h 3402073"/>
              <a:gd name="connsiteX50" fmla="*/ 3785616 w 4096512"/>
              <a:gd name="connsiteY50" fmla="*/ 822960 h 3402073"/>
              <a:gd name="connsiteX51" fmla="*/ 3803904 w 4096512"/>
              <a:gd name="connsiteY51" fmla="*/ 850392 h 3402073"/>
              <a:gd name="connsiteX52" fmla="*/ 3840480 w 4096512"/>
              <a:gd name="connsiteY52" fmla="*/ 886968 h 3402073"/>
              <a:gd name="connsiteX53" fmla="*/ 3867912 w 4096512"/>
              <a:gd name="connsiteY53" fmla="*/ 932688 h 3402073"/>
              <a:gd name="connsiteX54" fmla="*/ 3886200 w 4096512"/>
              <a:gd name="connsiteY54" fmla="*/ 960120 h 3402073"/>
              <a:gd name="connsiteX55" fmla="*/ 3931920 w 4096512"/>
              <a:gd name="connsiteY55" fmla="*/ 1033272 h 3402073"/>
              <a:gd name="connsiteX56" fmla="*/ 3950208 w 4096512"/>
              <a:gd name="connsiteY56" fmla="*/ 1060704 h 3402073"/>
              <a:gd name="connsiteX57" fmla="*/ 3959352 w 4096512"/>
              <a:gd name="connsiteY57" fmla="*/ 1088136 h 3402073"/>
              <a:gd name="connsiteX58" fmla="*/ 4014216 w 4096512"/>
              <a:gd name="connsiteY58" fmla="*/ 1197864 h 3402073"/>
              <a:gd name="connsiteX59" fmla="*/ 4032504 w 4096512"/>
              <a:gd name="connsiteY59" fmla="*/ 1234440 h 3402073"/>
              <a:gd name="connsiteX60" fmla="*/ 4041648 w 4096512"/>
              <a:gd name="connsiteY60" fmla="*/ 1289304 h 3402073"/>
              <a:gd name="connsiteX61" fmla="*/ 4059936 w 4096512"/>
              <a:gd name="connsiteY61" fmla="*/ 1325880 h 3402073"/>
              <a:gd name="connsiteX62" fmla="*/ 4069080 w 4096512"/>
              <a:gd name="connsiteY62" fmla="*/ 1399032 h 3402073"/>
              <a:gd name="connsiteX63" fmla="*/ 4087368 w 4096512"/>
              <a:gd name="connsiteY63" fmla="*/ 1490472 h 3402073"/>
              <a:gd name="connsiteX64" fmla="*/ 4096512 w 4096512"/>
              <a:gd name="connsiteY64" fmla="*/ 1545336 h 3402073"/>
              <a:gd name="connsiteX65" fmla="*/ 4087368 w 4096512"/>
              <a:gd name="connsiteY65" fmla="*/ 2148840 h 3402073"/>
              <a:gd name="connsiteX66" fmla="*/ 4069080 w 4096512"/>
              <a:gd name="connsiteY66" fmla="*/ 2240280 h 3402073"/>
              <a:gd name="connsiteX67" fmla="*/ 4059936 w 4096512"/>
              <a:gd name="connsiteY67" fmla="*/ 2295144 h 3402073"/>
              <a:gd name="connsiteX68" fmla="*/ 4050792 w 4096512"/>
              <a:gd name="connsiteY68" fmla="*/ 2340864 h 3402073"/>
              <a:gd name="connsiteX69" fmla="*/ 4032504 w 4096512"/>
              <a:gd name="connsiteY69" fmla="*/ 2368296 h 3402073"/>
              <a:gd name="connsiteX70" fmla="*/ 4014216 w 4096512"/>
              <a:gd name="connsiteY70" fmla="*/ 2423160 h 3402073"/>
              <a:gd name="connsiteX71" fmla="*/ 4005072 w 4096512"/>
              <a:gd name="connsiteY71" fmla="*/ 2459736 h 3402073"/>
              <a:gd name="connsiteX72" fmla="*/ 3977640 w 4096512"/>
              <a:gd name="connsiteY72" fmla="*/ 2532888 h 3402073"/>
              <a:gd name="connsiteX73" fmla="*/ 3968496 w 4096512"/>
              <a:gd name="connsiteY73" fmla="*/ 2578608 h 3402073"/>
              <a:gd name="connsiteX74" fmla="*/ 3913632 w 4096512"/>
              <a:gd name="connsiteY74" fmla="*/ 2660904 h 3402073"/>
              <a:gd name="connsiteX75" fmla="*/ 3813048 w 4096512"/>
              <a:gd name="connsiteY75" fmla="*/ 2825496 h 3402073"/>
              <a:gd name="connsiteX76" fmla="*/ 3776472 w 4096512"/>
              <a:gd name="connsiteY76" fmla="*/ 2862072 h 3402073"/>
              <a:gd name="connsiteX77" fmla="*/ 3739896 w 4096512"/>
              <a:gd name="connsiteY77" fmla="*/ 2916936 h 3402073"/>
              <a:gd name="connsiteX78" fmla="*/ 3611880 w 4096512"/>
              <a:gd name="connsiteY78" fmla="*/ 3035808 h 3402073"/>
              <a:gd name="connsiteX79" fmla="*/ 3584448 w 4096512"/>
              <a:gd name="connsiteY79" fmla="*/ 3054096 h 3402073"/>
              <a:gd name="connsiteX80" fmla="*/ 3538728 w 4096512"/>
              <a:gd name="connsiteY80" fmla="*/ 3090672 h 3402073"/>
              <a:gd name="connsiteX81" fmla="*/ 3465576 w 4096512"/>
              <a:gd name="connsiteY81" fmla="*/ 3127248 h 3402073"/>
              <a:gd name="connsiteX82" fmla="*/ 3410712 w 4096512"/>
              <a:gd name="connsiteY82" fmla="*/ 3172968 h 3402073"/>
              <a:gd name="connsiteX83" fmla="*/ 3291840 w 4096512"/>
              <a:gd name="connsiteY83" fmla="*/ 3227832 h 3402073"/>
              <a:gd name="connsiteX84" fmla="*/ 3236976 w 4096512"/>
              <a:gd name="connsiteY84" fmla="*/ 3255264 h 3402073"/>
              <a:gd name="connsiteX85" fmla="*/ 3182112 w 4096512"/>
              <a:gd name="connsiteY85" fmla="*/ 3273552 h 3402073"/>
              <a:gd name="connsiteX86" fmla="*/ 3127248 w 4096512"/>
              <a:gd name="connsiteY86" fmla="*/ 3300984 h 3402073"/>
              <a:gd name="connsiteX87" fmla="*/ 3063240 w 4096512"/>
              <a:gd name="connsiteY87" fmla="*/ 3319272 h 3402073"/>
              <a:gd name="connsiteX88" fmla="*/ 3008376 w 4096512"/>
              <a:gd name="connsiteY88" fmla="*/ 3337560 h 3402073"/>
              <a:gd name="connsiteX89" fmla="*/ 2926080 w 4096512"/>
              <a:gd name="connsiteY89" fmla="*/ 3355848 h 3402073"/>
              <a:gd name="connsiteX90" fmla="*/ 2889504 w 4096512"/>
              <a:gd name="connsiteY90" fmla="*/ 3364992 h 3402073"/>
              <a:gd name="connsiteX91" fmla="*/ 2761488 w 4096512"/>
              <a:gd name="connsiteY91" fmla="*/ 3383280 h 3402073"/>
              <a:gd name="connsiteX92" fmla="*/ 2670048 w 4096512"/>
              <a:gd name="connsiteY92" fmla="*/ 3401568 h 3402073"/>
              <a:gd name="connsiteX93" fmla="*/ 2249424 w 4096512"/>
              <a:gd name="connsiteY93" fmla="*/ 3392424 h 3402073"/>
              <a:gd name="connsiteX94" fmla="*/ 2139696 w 4096512"/>
              <a:gd name="connsiteY94" fmla="*/ 3364992 h 3402073"/>
              <a:gd name="connsiteX95" fmla="*/ 2057400 w 4096512"/>
              <a:gd name="connsiteY95" fmla="*/ 3346704 h 3402073"/>
              <a:gd name="connsiteX96" fmla="*/ 1984248 w 4096512"/>
              <a:gd name="connsiteY96" fmla="*/ 3328416 h 3402073"/>
              <a:gd name="connsiteX97" fmla="*/ 1801368 w 4096512"/>
              <a:gd name="connsiteY97" fmla="*/ 3291840 h 3402073"/>
              <a:gd name="connsiteX98" fmla="*/ 1719072 w 4096512"/>
              <a:gd name="connsiteY98" fmla="*/ 3273552 h 3402073"/>
              <a:gd name="connsiteX99" fmla="*/ 1618488 w 4096512"/>
              <a:gd name="connsiteY99" fmla="*/ 3236976 h 3402073"/>
              <a:gd name="connsiteX100" fmla="*/ 1527048 w 4096512"/>
              <a:gd name="connsiteY100" fmla="*/ 3209544 h 3402073"/>
              <a:gd name="connsiteX101" fmla="*/ 1216152 w 4096512"/>
              <a:gd name="connsiteY101" fmla="*/ 3063240 h 3402073"/>
              <a:gd name="connsiteX102" fmla="*/ 1124712 w 4096512"/>
              <a:gd name="connsiteY102" fmla="*/ 3017520 h 3402073"/>
              <a:gd name="connsiteX103" fmla="*/ 1024128 w 4096512"/>
              <a:gd name="connsiteY103" fmla="*/ 2971800 h 3402073"/>
              <a:gd name="connsiteX104" fmla="*/ 822960 w 4096512"/>
              <a:gd name="connsiteY104" fmla="*/ 2871216 h 3402073"/>
              <a:gd name="connsiteX105" fmla="*/ 484632 w 4096512"/>
              <a:gd name="connsiteY105" fmla="*/ 2743200 h 3402073"/>
              <a:gd name="connsiteX106" fmla="*/ 393192 w 4096512"/>
              <a:gd name="connsiteY106" fmla="*/ 2706624 h 3402073"/>
              <a:gd name="connsiteX107" fmla="*/ 283464 w 4096512"/>
              <a:gd name="connsiteY107" fmla="*/ 2651760 h 3402073"/>
              <a:gd name="connsiteX108" fmla="*/ 164592 w 4096512"/>
              <a:gd name="connsiteY108" fmla="*/ 2578608 h 3402073"/>
              <a:gd name="connsiteX109" fmla="*/ 146304 w 4096512"/>
              <a:gd name="connsiteY109" fmla="*/ 2542032 h 3402073"/>
              <a:gd name="connsiteX110" fmla="*/ 73152 w 4096512"/>
              <a:gd name="connsiteY110" fmla="*/ 2468880 h 3402073"/>
              <a:gd name="connsiteX111" fmla="*/ 27432 w 4096512"/>
              <a:gd name="connsiteY111" fmla="*/ 2386584 h 3402073"/>
              <a:gd name="connsiteX112" fmla="*/ 0 w 4096512"/>
              <a:gd name="connsiteY112" fmla="*/ 2258568 h 3402073"/>
              <a:gd name="connsiteX113" fmla="*/ 9144 w 4096512"/>
              <a:gd name="connsiteY113" fmla="*/ 1728216 h 3402073"/>
              <a:gd name="connsiteX114" fmla="*/ 18288 w 4096512"/>
              <a:gd name="connsiteY114" fmla="*/ 1700784 h 3402073"/>
              <a:gd name="connsiteX115" fmla="*/ 45720 w 4096512"/>
              <a:gd name="connsiteY115" fmla="*/ 1609344 h 3402073"/>
              <a:gd name="connsiteX116" fmla="*/ 73152 w 4096512"/>
              <a:gd name="connsiteY116" fmla="*/ 1517904 h 3402073"/>
              <a:gd name="connsiteX117" fmla="*/ 100584 w 4096512"/>
              <a:gd name="connsiteY117" fmla="*/ 1444752 h 3402073"/>
              <a:gd name="connsiteX118" fmla="*/ 128016 w 4096512"/>
              <a:gd name="connsiteY118" fmla="*/ 1353312 h 3402073"/>
              <a:gd name="connsiteX119" fmla="*/ 155448 w 4096512"/>
              <a:gd name="connsiteY119" fmla="*/ 1316736 h 3402073"/>
              <a:gd name="connsiteX120" fmla="*/ 192024 w 4096512"/>
              <a:gd name="connsiteY120" fmla="*/ 1243584 h 3402073"/>
              <a:gd name="connsiteX121" fmla="*/ 237744 w 4096512"/>
              <a:gd name="connsiteY121" fmla="*/ 1179576 h 3402073"/>
              <a:gd name="connsiteX122" fmla="*/ 256032 w 4096512"/>
              <a:gd name="connsiteY122" fmla="*/ 1152144 h 3402073"/>
              <a:gd name="connsiteX123" fmla="*/ 310896 w 4096512"/>
              <a:gd name="connsiteY123" fmla="*/ 1078992 h 3402073"/>
              <a:gd name="connsiteX124" fmla="*/ 338328 w 4096512"/>
              <a:gd name="connsiteY124" fmla="*/ 1051560 h 3402073"/>
              <a:gd name="connsiteX125" fmla="*/ 365760 w 4096512"/>
              <a:gd name="connsiteY125" fmla="*/ 1014984 h 3402073"/>
              <a:gd name="connsiteX126" fmla="*/ 402336 w 4096512"/>
              <a:gd name="connsiteY126" fmla="*/ 978408 h 3402073"/>
              <a:gd name="connsiteX127" fmla="*/ 420624 w 4096512"/>
              <a:gd name="connsiteY127" fmla="*/ 950976 h 3402073"/>
              <a:gd name="connsiteX128" fmla="*/ 457200 w 4096512"/>
              <a:gd name="connsiteY128" fmla="*/ 923544 h 3402073"/>
              <a:gd name="connsiteX129" fmla="*/ 512064 w 4096512"/>
              <a:gd name="connsiteY129" fmla="*/ 868680 h 3402073"/>
              <a:gd name="connsiteX130" fmla="*/ 548640 w 4096512"/>
              <a:gd name="connsiteY130" fmla="*/ 841248 h 3402073"/>
              <a:gd name="connsiteX131" fmla="*/ 576072 w 4096512"/>
              <a:gd name="connsiteY131" fmla="*/ 822960 h 3402073"/>
              <a:gd name="connsiteX132" fmla="*/ 603504 w 4096512"/>
              <a:gd name="connsiteY132" fmla="*/ 795528 h 3402073"/>
              <a:gd name="connsiteX133" fmla="*/ 658368 w 4096512"/>
              <a:gd name="connsiteY133" fmla="*/ 758952 h 3402073"/>
              <a:gd name="connsiteX134" fmla="*/ 685800 w 4096512"/>
              <a:gd name="connsiteY134" fmla="*/ 731520 h 3402073"/>
              <a:gd name="connsiteX135" fmla="*/ 777240 w 4096512"/>
              <a:gd name="connsiteY135" fmla="*/ 685800 h 3402073"/>
              <a:gd name="connsiteX136" fmla="*/ 813816 w 4096512"/>
              <a:gd name="connsiteY136" fmla="*/ 667512 h 3402073"/>
              <a:gd name="connsiteX137" fmla="*/ 850392 w 4096512"/>
              <a:gd name="connsiteY137" fmla="*/ 649224 h 3402073"/>
              <a:gd name="connsiteX138" fmla="*/ 877824 w 4096512"/>
              <a:gd name="connsiteY138" fmla="*/ 640080 h 3402073"/>
              <a:gd name="connsiteX139" fmla="*/ 914400 w 4096512"/>
              <a:gd name="connsiteY139" fmla="*/ 621792 h 3402073"/>
              <a:gd name="connsiteX140" fmla="*/ 941832 w 4096512"/>
              <a:gd name="connsiteY140" fmla="*/ 612648 h 3402073"/>
              <a:gd name="connsiteX141" fmla="*/ 996696 w 4096512"/>
              <a:gd name="connsiteY141" fmla="*/ 585216 h 3402073"/>
              <a:gd name="connsiteX142" fmla="*/ 1051560 w 4096512"/>
              <a:gd name="connsiteY142" fmla="*/ 566928 h 3402073"/>
              <a:gd name="connsiteX143" fmla="*/ 1088136 w 4096512"/>
              <a:gd name="connsiteY143" fmla="*/ 548640 h 3402073"/>
              <a:gd name="connsiteX144" fmla="*/ 1133856 w 4096512"/>
              <a:gd name="connsiteY144" fmla="*/ 539496 h 3402073"/>
              <a:gd name="connsiteX145" fmla="*/ 1161288 w 4096512"/>
              <a:gd name="connsiteY145" fmla="*/ 521208 h 3402073"/>
              <a:gd name="connsiteX146" fmla="*/ 1234440 w 4096512"/>
              <a:gd name="connsiteY146" fmla="*/ 502920 h 3402073"/>
              <a:gd name="connsiteX147" fmla="*/ 1316736 w 4096512"/>
              <a:gd name="connsiteY147" fmla="*/ 475488 h 3402073"/>
              <a:gd name="connsiteX148" fmla="*/ 1362456 w 4096512"/>
              <a:gd name="connsiteY148" fmla="*/ 466344 h 3402073"/>
              <a:gd name="connsiteX149" fmla="*/ 1435608 w 4096512"/>
              <a:gd name="connsiteY149" fmla="*/ 448056 h 3402073"/>
              <a:gd name="connsiteX150" fmla="*/ 1499616 w 4096512"/>
              <a:gd name="connsiteY150" fmla="*/ 438912 h 3402073"/>
              <a:gd name="connsiteX151" fmla="*/ 1536192 w 4096512"/>
              <a:gd name="connsiteY151" fmla="*/ 429768 h 3402073"/>
              <a:gd name="connsiteX152" fmla="*/ 1563624 w 4096512"/>
              <a:gd name="connsiteY152" fmla="*/ 420624 h 3402073"/>
              <a:gd name="connsiteX153" fmla="*/ 1691640 w 4096512"/>
              <a:gd name="connsiteY153" fmla="*/ 402336 h 3402073"/>
              <a:gd name="connsiteX154" fmla="*/ 2029968 w 4096512"/>
              <a:gd name="connsiteY154" fmla="*/ 411480 h 3402073"/>
              <a:gd name="connsiteX155" fmla="*/ 2157984 w 4096512"/>
              <a:gd name="connsiteY155" fmla="*/ 429768 h 3402073"/>
              <a:gd name="connsiteX156" fmla="*/ 2258568 w 4096512"/>
              <a:gd name="connsiteY156" fmla="*/ 448056 h 3402073"/>
              <a:gd name="connsiteX157" fmla="*/ 2286000 w 4096512"/>
              <a:gd name="connsiteY157" fmla="*/ 466344 h 3402073"/>
              <a:gd name="connsiteX158" fmla="*/ 2331720 w 4096512"/>
              <a:gd name="connsiteY158" fmla="*/ 475488 h 3402073"/>
              <a:gd name="connsiteX159" fmla="*/ 2368296 w 4096512"/>
              <a:gd name="connsiteY159" fmla="*/ 484632 h 3402073"/>
              <a:gd name="connsiteX160" fmla="*/ 2414016 w 4096512"/>
              <a:gd name="connsiteY160" fmla="*/ 502920 h 3402073"/>
              <a:gd name="connsiteX161" fmla="*/ 2468880 w 4096512"/>
              <a:gd name="connsiteY161" fmla="*/ 521208 h 3402073"/>
              <a:gd name="connsiteX162" fmla="*/ 2496312 w 4096512"/>
              <a:gd name="connsiteY162" fmla="*/ 539496 h 3402073"/>
              <a:gd name="connsiteX163" fmla="*/ 2560320 w 4096512"/>
              <a:gd name="connsiteY163" fmla="*/ 566928 h 3402073"/>
              <a:gd name="connsiteX164" fmla="*/ 2587752 w 4096512"/>
              <a:gd name="connsiteY164" fmla="*/ 585216 h 3402073"/>
              <a:gd name="connsiteX165" fmla="*/ 2624328 w 4096512"/>
              <a:gd name="connsiteY165" fmla="*/ 603504 h 3402073"/>
              <a:gd name="connsiteX166" fmla="*/ 2679192 w 4096512"/>
              <a:gd name="connsiteY166" fmla="*/ 621792 h 3402073"/>
              <a:gd name="connsiteX167" fmla="*/ 2706624 w 4096512"/>
              <a:gd name="connsiteY167" fmla="*/ 640080 h 3402073"/>
              <a:gd name="connsiteX168" fmla="*/ 2743200 w 4096512"/>
              <a:gd name="connsiteY168" fmla="*/ 667512 h 3402073"/>
              <a:gd name="connsiteX169" fmla="*/ 2779776 w 4096512"/>
              <a:gd name="connsiteY169" fmla="*/ 685800 h 3402073"/>
              <a:gd name="connsiteX170" fmla="*/ 2871216 w 4096512"/>
              <a:gd name="connsiteY170" fmla="*/ 749808 h 3402073"/>
              <a:gd name="connsiteX171" fmla="*/ 2935224 w 4096512"/>
              <a:gd name="connsiteY171" fmla="*/ 795528 h 3402073"/>
              <a:gd name="connsiteX172" fmla="*/ 2962656 w 4096512"/>
              <a:gd name="connsiteY172" fmla="*/ 822960 h 3402073"/>
              <a:gd name="connsiteX173" fmla="*/ 2999232 w 4096512"/>
              <a:gd name="connsiteY173" fmla="*/ 850392 h 3402073"/>
              <a:gd name="connsiteX174" fmla="*/ 3026664 w 4096512"/>
              <a:gd name="connsiteY174" fmla="*/ 877824 h 3402073"/>
              <a:gd name="connsiteX175" fmla="*/ 3054096 w 4096512"/>
              <a:gd name="connsiteY175" fmla="*/ 896112 h 3402073"/>
              <a:gd name="connsiteX176" fmla="*/ 3108960 w 4096512"/>
              <a:gd name="connsiteY176" fmla="*/ 950976 h 3402073"/>
              <a:gd name="connsiteX177" fmla="*/ 3145536 w 4096512"/>
              <a:gd name="connsiteY177" fmla="*/ 996696 h 3402073"/>
              <a:gd name="connsiteX178" fmla="*/ 3163824 w 4096512"/>
              <a:gd name="connsiteY178" fmla="*/ 1024128 h 3402073"/>
              <a:gd name="connsiteX179" fmla="*/ 3191256 w 4096512"/>
              <a:gd name="connsiteY179" fmla="*/ 1042416 h 3402073"/>
              <a:gd name="connsiteX180" fmla="*/ 3236976 w 4096512"/>
              <a:gd name="connsiteY180" fmla="*/ 1106424 h 3402073"/>
              <a:gd name="connsiteX181" fmla="*/ 3264408 w 4096512"/>
              <a:gd name="connsiteY181" fmla="*/ 1133856 h 3402073"/>
              <a:gd name="connsiteX182" fmla="*/ 3291840 w 4096512"/>
              <a:gd name="connsiteY182" fmla="*/ 1170432 h 3402073"/>
              <a:gd name="connsiteX183" fmla="*/ 3319272 w 4096512"/>
              <a:gd name="connsiteY183" fmla="*/ 1197864 h 3402073"/>
              <a:gd name="connsiteX184" fmla="*/ 3374136 w 4096512"/>
              <a:gd name="connsiteY184" fmla="*/ 1280160 h 3402073"/>
              <a:gd name="connsiteX185" fmla="*/ 3392424 w 4096512"/>
              <a:gd name="connsiteY185" fmla="*/ 1307592 h 3402073"/>
              <a:gd name="connsiteX186" fmla="*/ 3456432 w 4096512"/>
              <a:gd name="connsiteY186" fmla="*/ 1399032 h 3402073"/>
              <a:gd name="connsiteX187" fmla="*/ 3474720 w 4096512"/>
              <a:gd name="connsiteY187" fmla="*/ 1426464 h 3402073"/>
              <a:gd name="connsiteX188" fmla="*/ 3511296 w 4096512"/>
              <a:gd name="connsiteY188" fmla="*/ 1490472 h 3402073"/>
              <a:gd name="connsiteX189" fmla="*/ 3547872 w 4096512"/>
              <a:gd name="connsiteY189" fmla="*/ 1572768 h 3402073"/>
              <a:gd name="connsiteX190" fmla="*/ 3575304 w 4096512"/>
              <a:gd name="connsiteY190" fmla="*/ 1664208 h 3402073"/>
              <a:gd name="connsiteX191" fmla="*/ 3584448 w 4096512"/>
              <a:gd name="connsiteY191" fmla="*/ 1691640 h 3402073"/>
              <a:gd name="connsiteX192" fmla="*/ 3593592 w 4096512"/>
              <a:gd name="connsiteY192" fmla="*/ 1728216 h 3402073"/>
              <a:gd name="connsiteX193" fmla="*/ 3611880 w 4096512"/>
              <a:gd name="connsiteY193" fmla="*/ 1783080 h 3402073"/>
              <a:gd name="connsiteX194" fmla="*/ 3621024 w 4096512"/>
              <a:gd name="connsiteY194" fmla="*/ 1847088 h 3402073"/>
              <a:gd name="connsiteX195" fmla="*/ 3630168 w 4096512"/>
              <a:gd name="connsiteY195" fmla="*/ 1892808 h 3402073"/>
              <a:gd name="connsiteX196" fmla="*/ 3611880 w 4096512"/>
              <a:gd name="connsiteY196" fmla="*/ 2167128 h 3402073"/>
              <a:gd name="connsiteX197" fmla="*/ 3593592 w 4096512"/>
              <a:gd name="connsiteY197" fmla="*/ 2212848 h 3402073"/>
              <a:gd name="connsiteX198" fmla="*/ 3566160 w 4096512"/>
              <a:gd name="connsiteY198" fmla="*/ 2295144 h 3402073"/>
              <a:gd name="connsiteX199" fmla="*/ 3557016 w 4096512"/>
              <a:gd name="connsiteY199" fmla="*/ 2322576 h 3402073"/>
              <a:gd name="connsiteX200" fmla="*/ 3520440 w 4096512"/>
              <a:gd name="connsiteY200" fmla="*/ 2386584 h 3402073"/>
              <a:gd name="connsiteX201" fmla="*/ 3502152 w 4096512"/>
              <a:gd name="connsiteY201" fmla="*/ 2423160 h 3402073"/>
              <a:gd name="connsiteX202" fmla="*/ 3401568 w 4096512"/>
              <a:gd name="connsiteY202" fmla="*/ 2560320 h 3402073"/>
              <a:gd name="connsiteX203" fmla="*/ 3374136 w 4096512"/>
              <a:gd name="connsiteY203" fmla="*/ 2578608 h 3402073"/>
              <a:gd name="connsiteX204" fmla="*/ 3300984 w 4096512"/>
              <a:gd name="connsiteY204" fmla="*/ 2660904 h 3402073"/>
              <a:gd name="connsiteX205" fmla="*/ 3273552 w 4096512"/>
              <a:gd name="connsiteY205" fmla="*/ 2679192 h 3402073"/>
              <a:gd name="connsiteX206" fmla="*/ 3246120 w 4096512"/>
              <a:gd name="connsiteY206" fmla="*/ 2706624 h 3402073"/>
              <a:gd name="connsiteX207" fmla="*/ 3218688 w 4096512"/>
              <a:gd name="connsiteY207" fmla="*/ 2715768 h 3402073"/>
              <a:gd name="connsiteX208" fmla="*/ 3154680 w 4096512"/>
              <a:gd name="connsiteY208" fmla="*/ 2752344 h 3402073"/>
              <a:gd name="connsiteX209" fmla="*/ 3108960 w 4096512"/>
              <a:gd name="connsiteY209" fmla="*/ 2770632 h 3402073"/>
              <a:gd name="connsiteX210" fmla="*/ 3054096 w 4096512"/>
              <a:gd name="connsiteY210" fmla="*/ 2788920 h 3402073"/>
              <a:gd name="connsiteX211" fmla="*/ 2980944 w 4096512"/>
              <a:gd name="connsiteY211" fmla="*/ 2816352 h 3402073"/>
              <a:gd name="connsiteX212" fmla="*/ 2944368 w 4096512"/>
              <a:gd name="connsiteY212" fmla="*/ 2834640 h 3402073"/>
              <a:gd name="connsiteX213" fmla="*/ 2889504 w 4096512"/>
              <a:gd name="connsiteY213" fmla="*/ 2852928 h 3402073"/>
              <a:gd name="connsiteX214" fmla="*/ 2862072 w 4096512"/>
              <a:gd name="connsiteY214" fmla="*/ 2862072 h 3402073"/>
              <a:gd name="connsiteX215" fmla="*/ 2807208 w 4096512"/>
              <a:gd name="connsiteY215" fmla="*/ 2871216 h 3402073"/>
              <a:gd name="connsiteX216" fmla="*/ 2734056 w 4096512"/>
              <a:gd name="connsiteY216" fmla="*/ 2889504 h 3402073"/>
              <a:gd name="connsiteX217" fmla="*/ 2532888 w 4096512"/>
              <a:gd name="connsiteY217" fmla="*/ 2907792 h 3402073"/>
              <a:gd name="connsiteX218" fmla="*/ 1901952 w 4096512"/>
              <a:gd name="connsiteY218" fmla="*/ 2898648 h 3402073"/>
              <a:gd name="connsiteX219" fmla="*/ 1828800 w 4096512"/>
              <a:gd name="connsiteY219" fmla="*/ 2880360 h 3402073"/>
              <a:gd name="connsiteX220" fmla="*/ 1792224 w 4096512"/>
              <a:gd name="connsiteY220" fmla="*/ 2871216 h 3402073"/>
              <a:gd name="connsiteX221" fmla="*/ 1709928 w 4096512"/>
              <a:gd name="connsiteY221" fmla="*/ 2843784 h 3402073"/>
              <a:gd name="connsiteX222" fmla="*/ 1682496 w 4096512"/>
              <a:gd name="connsiteY222" fmla="*/ 2825496 h 3402073"/>
              <a:gd name="connsiteX223" fmla="*/ 1618488 w 4096512"/>
              <a:gd name="connsiteY223" fmla="*/ 2807208 h 3402073"/>
              <a:gd name="connsiteX224" fmla="*/ 1572768 w 4096512"/>
              <a:gd name="connsiteY224" fmla="*/ 2788920 h 3402073"/>
              <a:gd name="connsiteX225" fmla="*/ 1490472 w 4096512"/>
              <a:gd name="connsiteY225" fmla="*/ 2761488 h 3402073"/>
              <a:gd name="connsiteX226" fmla="*/ 1463040 w 4096512"/>
              <a:gd name="connsiteY226" fmla="*/ 2734056 h 3402073"/>
              <a:gd name="connsiteX227" fmla="*/ 1435608 w 4096512"/>
              <a:gd name="connsiteY227" fmla="*/ 2724912 h 3402073"/>
              <a:gd name="connsiteX228" fmla="*/ 1389888 w 4096512"/>
              <a:gd name="connsiteY228" fmla="*/ 2697480 h 3402073"/>
              <a:gd name="connsiteX229" fmla="*/ 1362456 w 4096512"/>
              <a:gd name="connsiteY229" fmla="*/ 2688336 h 3402073"/>
              <a:gd name="connsiteX230" fmla="*/ 1307592 w 4096512"/>
              <a:gd name="connsiteY230" fmla="*/ 2651760 h 3402073"/>
              <a:gd name="connsiteX231" fmla="*/ 1225296 w 4096512"/>
              <a:gd name="connsiteY231" fmla="*/ 2596896 h 3402073"/>
              <a:gd name="connsiteX232" fmla="*/ 1197864 w 4096512"/>
              <a:gd name="connsiteY232" fmla="*/ 2578608 h 3402073"/>
              <a:gd name="connsiteX233" fmla="*/ 1124712 w 4096512"/>
              <a:gd name="connsiteY233" fmla="*/ 2532888 h 3402073"/>
              <a:gd name="connsiteX234" fmla="*/ 1088136 w 4096512"/>
              <a:gd name="connsiteY234" fmla="*/ 2514600 h 3402073"/>
              <a:gd name="connsiteX235" fmla="*/ 1033272 w 4096512"/>
              <a:gd name="connsiteY235" fmla="*/ 2478024 h 3402073"/>
              <a:gd name="connsiteX236" fmla="*/ 978408 w 4096512"/>
              <a:gd name="connsiteY236" fmla="*/ 2423160 h 3402073"/>
              <a:gd name="connsiteX237" fmla="*/ 960120 w 4096512"/>
              <a:gd name="connsiteY237" fmla="*/ 2395728 h 3402073"/>
              <a:gd name="connsiteX238" fmla="*/ 886968 w 4096512"/>
              <a:gd name="connsiteY238" fmla="*/ 2340864 h 3402073"/>
              <a:gd name="connsiteX239" fmla="*/ 859536 w 4096512"/>
              <a:gd name="connsiteY239" fmla="*/ 2313432 h 3402073"/>
              <a:gd name="connsiteX240" fmla="*/ 841248 w 4096512"/>
              <a:gd name="connsiteY240" fmla="*/ 2286000 h 3402073"/>
              <a:gd name="connsiteX241" fmla="*/ 813816 w 4096512"/>
              <a:gd name="connsiteY241" fmla="*/ 2267712 h 3402073"/>
              <a:gd name="connsiteX242" fmla="*/ 786384 w 4096512"/>
              <a:gd name="connsiteY242" fmla="*/ 2212848 h 3402073"/>
              <a:gd name="connsiteX243" fmla="*/ 768096 w 4096512"/>
              <a:gd name="connsiteY243" fmla="*/ 2176272 h 3402073"/>
              <a:gd name="connsiteX244" fmla="*/ 749808 w 4096512"/>
              <a:gd name="connsiteY244" fmla="*/ 2148840 h 3402073"/>
              <a:gd name="connsiteX245" fmla="*/ 731520 w 4096512"/>
              <a:gd name="connsiteY245" fmla="*/ 2093976 h 3402073"/>
              <a:gd name="connsiteX246" fmla="*/ 749808 w 4096512"/>
              <a:gd name="connsiteY246" fmla="*/ 1810512 h 3402073"/>
              <a:gd name="connsiteX247" fmla="*/ 768096 w 4096512"/>
              <a:gd name="connsiteY247" fmla="*/ 1755648 h 3402073"/>
              <a:gd name="connsiteX248" fmla="*/ 786384 w 4096512"/>
              <a:gd name="connsiteY248" fmla="*/ 1728216 h 3402073"/>
              <a:gd name="connsiteX249" fmla="*/ 804672 w 4096512"/>
              <a:gd name="connsiteY249" fmla="*/ 1655064 h 3402073"/>
              <a:gd name="connsiteX250" fmla="*/ 841248 w 4096512"/>
              <a:gd name="connsiteY250" fmla="*/ 1591056 h 3402073"/>
              <a:gd name="connsiteX251" fmla="*/ 859536 w 4096512"/>
              <a:gd name="connsiteY251" fmla="*/ 1554480 h 3402073"/>
              <a:gd name="connsiteX252" fmla="*/ 886968 w 4096512"/>
              <a:gd name="connsiteY252" fmla="*/ 1527048 h 3402073"/>
              <a:gd name="connsiteX253" fmla="*/ 941832 w 4096512"/>
              <a:gd name="connsiteY253" fmla="*/ 1444752 h 3402073"/>
              <a:gd name="connsiteX254" fmla="*/ 960120 w 4096512"/>
              <a:gd name="connsiteY254" fmla="*/ 1417320 h 3402073"/>
              <a:gd name="connsiteX255" fmla="*/ 987552 w 4096512"/>
              <a:gd name="connsiteY255" fmla="*/ 1389888 h 3402073"/>
              <a:gd name="connsiteX256" fmla="*/ 1051560 w 4096512"/>
              <a:gd name="connsiteY256" fmla="*/ 1344168 h 3402073"/>
              <a:gd name="connsiteX257" fmla="*/ 1069848 w 4096512"/>
              <a:gd name="connsiteY257" fmla="*/ 1316736 h 3402073"/>
              <a:gd name="connsiteX258" fmla="*/ 1161288 w 4096512"/>
              <a:gd name="connsiteY258" fmla="*/ 1252728 h 3402073"/>
              <a:gd name="connsiteX259" fmla="*/ 1197864 w 4096512"/>
              <a:gd name="connsiteY259" fmla="*/ 1225296 h 3402073"/>
              <a:gd name="connsiteX260" fmla="*/ 1280160 w 4096512"/>
              <a:gd name="connsiteY260" fmla="*/ 1188720 h 3402073"/>
              <a:gd name="connsiteX261" fmla="*/ 1307592 w 4096512"/>
              <a:gd name="connsiteY261" fmla="*/ 1170432 h 3402073"/>
              <a:gd name="connsiteX262" fmla="*/ 1399032 w 4096512"/>
              <a:gd name="connsiteY262" fmla="*/ 1143000 h 3402073"/>
              <a:gd name="connsiteX263" fmla="*/ 1664208 w 4096512"/>
              <a:gd name="connsiteY263" fmla="*/ 1152144 h 3402073"/>
              <a:gd name="connsiteX264" fmla="*/ 1764792 w 4096512"/>
              <a:gd name="connsiteY264" fmla="*/ 1170432 h 3402073"/>
              <a:gd name="connsiteX265" fmla="*/ 1819656 w 4096512"/>
              <a:gd name="connsiteY265" fmla="*/ 1179576 h 3402073"/>
              <a:gd name="connsiteX266" fmla="*/ 2136648 w 4096512"/>
              <a:gd name="connsiteY266" fmla="*/ 1399032 h 3402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</a:cxnLst>
            <a:rect l="l" t="t" r="r" b="b"/>
            <a:pathLst>
              <a:path w="4096512" h="3402073">
                <a:moveTo>
                  <a:pt x="164592" y="548640"/>
                </a:moveTo>
                <a:cubicBezTo>
                  <a:pt x="170688" y="539496"/>
                  <a:pt x="175845" y="529651"/>
                  <a:pt x="182880" y="521208"/>
                </a:cubicBezTo>
                <a:cubicBezTo>
                  <a:pt x="210057" y="488595"/>
                  <a:pt x="266829" y="449598"/>
                  <a:pt x="292608" y="429768"/>
                </a:cubicBezTo>
                <a:cubicBezTo>
                  <a:pt x="304688" y="420476"/>
                  <a:pt x="316992" y="411480"/>
                  <a:pt x="329184" y="402336"/>
                </a:cubicBezTo>
                <a:cubicBezTo>
                  <a:pt x="341376" y="393192"/>
                  <a:pt x="354984" y="385680"/>
                  <a:pt x="365760" y="374904"/>
                </a:cubicBezTo>
                <a:cubicBezTo>
                  <a:pt x="374904" y="365760"/>
                  <a:pt x="382669" y="354988"/>
                  <a:pt x="393192" y="347472"/>
                </a:cubicBezTo>
                <a:cubicBezTo>
                  <a:pt x="404284" y="339549"/>
                  <a:pt x="418209" y="336408"/>
                  <a:pt x="429768" y="329184"/>
                </a:cubicBezTo>
                <a:cubicBezTo>
                  <a:pt x="442691" y="321107"/>
                  <a:pt x="453943" y="310610"/>
                  <a:pt x="466344" y="301752"/>
                </a:cubicBezTo>
                <a:cubicBezTo>
                  <a:pt x="475287" y="295364"/>
                  <a:pt x="484833" y="289852"/>
                  <a:pt x="493776" y="283464"/>
                </a:cubicBezTo>
                <a:cubicBezTo>
                  <a:pt x="520536" y="264350"/>
                  <a:pt x="557188" y="233470"/>
                  <a:pt x="585216" y="219456"/>
                </a:cubicBezTo>
                <a:cubicBezTo>
                  <a:pt x="597408" y="213360"/>
                  <a:pt x="610700" y="209091"/>
                  <a:pt x="621792" y="201168"/>
                </a:cubicBezTo>
                <a:cubicBezTo>
                  <a:pt x="680460" y="159262"/>
                  <a:pt x="614958" y="182302"/>
                  <a:pt x="685800" y="164592"/>
                </a:cubicBezTo>
                <a:cubicBezTo>
                  <a:pt x="701040" y="155448"/>
                  <a:pt x="716449" y="146580"/>
                  <a:pt x="731520" y="137160"/>
                </a:cubicBezTo>
                <a:cubicBezTo>
                  <a:pt x="740839" y="131335"/>
                  <a:pt x="749122" y="123787"/>
                  <a:pt x="758952" y="118872"/>
                </a:cubicBezTo>
                <a:cubicBezTo>
                  <a:pt x="767573" y="114561"/>
                  <a:pt x="777763" y="114039"/>
                  <a:pt x="786384" y="109728"/>
                </a:cubicBezTo>
                <a:cubicBezTo>
                  <a:pt x="796214" y="104813"/>
                  <a:pt x="803986" y="96355"/>
                  <a:pt x="813816" y="91440"/>
                </a:cubicBezTo>
                <a:cubicBezTo>
                  <a:pt x="822437" y="87129"/>
                  <a:pt x="831980" y="84944"/>
                  <a:pt x="841248" y="82296"/>
                </a:cubicBezTo>
                <a:cubicBezTo>
                  <a:pt x="906956" y="63522"/>
                  <a:pt x="848120" y="82864"/>
                  <a:pt x="923544" y="64008"/>
                </a:cubicBezTo>
                <a:cubicBezTo>
                  <a:pt x="932895" y="61670"/>
                  <a:pt x="941744" y="57634"/>
                  <a:pt x="950976" y="54864"/>
                </a:cubicBezTo>
                <a:cubicBezTo>
                  <a:pt x="958682" y="52552"/>
                  <a:pt x="1032187" y="30954"/>
                  <a:pt x="1051560" y="27432"/>
                </a:cubicBezTo>
                <a:cubicBezTo>
                  <a:pt x="1072765" y="23577"/>
                  <a:pt x="1094182" y="20961"/>
                  <a:pt x="1115568" y="18288"/>
                </a:cubicBezTo>
                <a:cubicBezTo>
                  <a:pt x="1217348" y="5565"/>
                  <a:pt x="1221799" y="7648"/>
                  <a:pt x="1344168" y="0"/>
                </a:cubicBezTo>
                <a:lnTo>
                  <a:pt x="1911096" y="9144"/>
                </a:lnTo>
                <a:cubicBezTo>
                  <a:pt x="1934180" y="9813"/>
                  <a:pt x="2004837" y="24291"/>
                  <a:pt x="2029968" y="27432"/>
                </a:cubicBezTo>
                <a:cubicBezTo>
                  <a:pt x="2175099" y="45573"/>
                  <a:pt x="2181967" y="44751"/>
                  <a:pt x="2313432" y="54864"/>
                </a:cubicBezTo>
                <a:lnTo>
                  <a:pt x="2404872" y="73152"/>
                </a:lnTo>
                <a:cubicBezTo>
                  <a:pt x="2420112" y="76200"/>
                  <a:pt x="2435648" y="78026"/>
                  <a:pt x="2450592" y="82296"/>
                </a:cubicBezTo>
                <a:cubicBezTo>
                  <a:pt x="2471928" y="88392"/>
                  <a:pt x="2493000" y="95502"/>
                  <a:pt x="2514600" y="100584"/>
                </a:cubicBezTo>
                <a:cubicBezTo>
                  <a:pt x="2584191" y="116958"/>
                  <a:pt x="2605072" y="118734"/>
                  <a:pt x="2670048" y="128016"/>
                </a:cubicBezTo>
                <a:cubicBezTo>
                  <a:pt x="2744872" y="165428"/>
                  <a:pt x="2668500" y="130548"/>
                  <a:pt x="2743200" y="155448"/>
                </a:cubicBezTo>
                <a:cubicBezTo>
                  <a:pt x="2833425" y="185523"/>
                  <a:pt x="2744348" y="164822"/>
                  <a:pt x="2834640" y="182880"/>
                </a:cubicBezTo>
                <a:cubicBezTo>
                  <a:pt x="2846832" y="188976"/>
                  <a:pt x="2858494" y="196275"/>
                  <a:pt x="2871216" y="201168"/>
                </a:cubicBezTo>
                <a:cubicBezTo>
                  <a:pt x="2926381" y="222385"/>
                  <a:pt x="2950904" y="224335"/>
                  <a:pt x="2999232" y="246888"/>
                </a:cubicBezTo>
                <a:cubicBezTo>
                  <a:pt x="3030113" y="261299"/>
                  <a:pt x="3060192" y="277368"/>
                  <a:pt x="3090672" y="292608"/>
                </a:cubicBezTo>
                <a:cubicBezTo>
                  <a:pt x="3102864" y="298704"/>
                  <a:pt x="3115906" y="303335"/>
                  <a:pt x="3127248" y="310896"/>
                </a:cubicBezTo>
                <a:cubicBezTo>
                  <a:pt x="3145536" y="323088"/>
                  <a:pt x="3161705" y="339309"/>
                  <a:pt x="3182112" y="347472"/>
                </a:cubicBezTo>
                <a:cubicBezTo>
                  <a:pt x="3197352" y="353568"/>
                  <a:pt x="3213757" y="357315"/>
                  <a:pt x="3227832" y="365760"/>
                </a:cubicBezTo>
                <a:cubicBezTo>
                  <a:pt x="3244567" y="375801"/>
                  <a:pt x="3257563" y="391144"/>
                  <a:pt x="3273552" y="402336"/>
                </a:cubicBezTo>
                <a:cubicBezTo>
                  <a:pt x="3288112" y="412528"/>
                  <a:pt x="3303736" y="421137"/>
                  <a:pt x="3319272" y="429768"/>
                </a:cubicBezTo>
                <a:cubicBezTo>
                  <a:pt x="3331188" y="436388"/>
                  <a:pt x="3344824" y="440039"/>
                  <a:pt x="3355848" y="448056"/>
                </a:cubicBezTo>
                <a:cubicBezTo>
                  <a:pt x="3378574" y="464584"/>
                  <a:pt x="3397913" y="485365"/>
                  <a:pt x="3419856" y="502920"/>
                </a:cubicBezTo>
                <a:cubicBezTo>
                  <a:pt x="3441397" y="520153"/>
                  <a:pt x="3458833" y="526981"/>
                  <a:pt x="3483864" y="539496"/>
                </a:cubicBezTo>
                <a:cubicBezTo>
                  <a:pt x="3493008" y="551688"/>
                  <a:pt x="3500520" y="565296"/>
                  <a:pt x="3511296" y="576072"/>
                </a:cubicBezTo>
                <a:cubicBezTo>
                  <a:pt x="3519067" y="583843"/>
                  <a:pt x="3529785" y="587972"/>
                  <a:pt x="3538728" y="594360"/>
                </a:cubicBezTo>
                <a:cubicBezTo>
                  <a:pt x="3551129" y="603218"/>
                  <a:pt x="3563733" y="611874"/>
                  <a:pt x="3575304" y="621792"/>
                </a:cubicBezTo>
                <a:cubicBezTo>
                  <a:pt x="3585122" y="630208"/>
                  <a:pt x="3593071" y="640633"/>
                  <a:pt x="3602736" y="649224"/>
                </a:cubicBezTo>
                <a:cubicBezTo>
                  <a:pt x="3620529" y="665040"/>
                  <a:pt x="3640767" y="678111"/>
                  <a:pt x="3657600" y="694944"/>
                </a:cubicBezTo>
                <a:cubicBezTo>
                  <a:pt x="3668376" y="705720"/>
                  <a:pt x="3674256" y="720744"/>
                  <a:pt x="3685032" y="731520"/>
                </a:cubicBezTo>
                <a:cubicBezTo>
                  <a:pt x="3692803" y="739291"/>
                  <a:pt x="3704693" y="742037"/>
                  <a:pt x="3712464" y="749808"/>
                </a:cubicBezTo>
                <a:cubicBezTo>
                  <a:pt x="3726264" y="763608"/>
                  <a:pt x="3735240" y="781728"/>
                  <a:pt x="3749040" y="795528"/>
                </a:cubicBezTo>
                <a:cubicBezTo>
                  <a:pt x="3759816" y="806304"/>
                  <a:pt x="3774840" y="812184"/>
                  <a:pt x="3785616" y="822960"/>
                </a:cubicBezTo>
                <a:cubicBezTo>
                  <a:pt x="3793387" y="830731"/>
                  <a:pt x="3796752" y="842048"/>
                  <a:pt x="3803904" y="850392"/>
                </a:cubicBezTo>
                <a:cubicBezTo>
                  <a:pt x="3815125" y="863483"/>
                  <a:pt x="3829894" y="873358"/>
                  <a:pt x="3840480" y="886968"/>
                </a:cubicBezTo>
                <a:cubicBezTo>
                  <a:pt x="3851391" y="900997"/>
                  <a:pt x="3858492" y="917617"/>
                  <a:pt x="3867912" y="932688"/>
                </a:cubicBezTo>
                <a:cubicBezTo>
                  <a:pt x="3873737" y="942007"/>
                  <a:pt x="3879812" y="951177"/>
                  <a:pt x="3886200" y="960120"/>
                </a:cubicBezTo>
                <a:cubicBezTo>
                  <a:pt x="3948641" y="1047538"/>
                  <a:pt x="3882818" y="947344"/>
                  <a:pt x="3931920" y="1033272"/>
                </a:cubicBezTo>
                <a:cubicBezTo>
                  <a:pt x="3937372" y="1042814"/>
                  <a:pt x="3945293" y="1050874"/>
                  <a:pt x="3950208" y="1060704"/>
                </a:cubicBezTo>
                <a:cubicBezTo>
                  <a:pt x="3954519" y="1069325"/>
                  <a:pt x="3955276" y="1079402"/>
                  <a:pt x="3959352" y="1088136"/>
                </a:cubicBezTo>
                <a:cubicBezTo>
                  <a:pt x="3976645" y="1125193"/>
                  <a:pt x="3995928" y="1161288"/>
                  <a:pt x="4014216" y="1197864"/>
                </a:cubicBezTo>
                <a:lnTo>
                  <a:pt x="4032504" y="1234440"/>
                </a:lnTo>
                <a:cubicBezTo>
                  <a:pt x="4035552" y="1252728"/>
                  <a:pt x="4036320" y="1271546"/>
                  <a:pt x="4041648" y="1289304"/>
                </a:cubicBezTo>
                <a:cubicBezTo>
                  <a:pt x="4045565" y="1302360"/>
                  <a:pt x="4056630" y="1312656"/>
                  <a:pt x="4059936" y="1325880"/>
                </a:cubicBezTo>
                <a:cubicBezTo>
                  <a:pt x="4065896" y="1349720"/>
                  <a:pt x="4065040" y="1374793"/>
                  <a:pt x="4069080" y="1399032"/>
                </a:cubicBezTo>
                <a:cubicBezTo>
                  <a:pt x="4074190" y="1429693"/>
                  <a:pt x="4082258" y="1459811"/>
                  <a:pt x="4087368" y="1490472"/>
                </a:cubicBezTo>
                <a:lnTo>
                  <a:pt x="4096512" y="1545336"/>
                </a:lnTo>
                <a:cubicBezTo>
                  <a:pt x="4093464" y="1746504"/>
                  <a:pt x="4095304" y="1947805"/>
                  <a:pt x="4087368" y="2148840"/>
                </a:cubicBezTo>
                <a:cubicBezTo>
                  <a:pt x="4086142" y="2179899"/>
                  <a:pt x="4074190" y="2209619"/>
                  <a:pt x="4069080" y="2240280"/>
                </a:cubicBezTo>
                <a:cubicBezTo>
                  <a:pt x="4066032" y="2258568"/>
                  <a:pt x="4063253" y="2276903"/>
                  <a:pt x="4059936" y="2295144"/>
                </a:cubicBezTo>
                <a:cubicBezTo>
                  <a:pt x="4057156" y="2310435"/>
                  <a:pt x="4056249" y="2326312"/>
                  <a:pt x="4050792" y="2340864"/>
                </a:cubicBezTo>
                <a:cubicBezTo>
                  <a:pt x="4046933" y="2351154"/>
                  <a:pt x="4036967" y="2358253"/>
                  <a:pt x="4032504" y="2368296"/>
                </a:cubicBezTo>
                <a:cubicBezTo>
                  <a:pt x="4024675" y="2385912"/>
                  <a:pt x="4019755" y="2404696"/>
                  <a:pt x="4014216" y="2423160"/>
                </a:cubicBezTo>
                <a:cubicBezTo>
                  <a:pt x="4010605" y="2435197"/>
                  <a:pt x="4009046" y="2447814"/>
                  <a:pt x="4005072" y="2459736"/>
                </a:cubicBezTo>
                <a:cubicBezTo>
                  <a:pt x="3996837" y="2484442"/>
                  <a:pt x="3985299" y="2507997"/>
                  <a:pt x="3977640" y="2532888"/>
                </a:cubicBezTo>
                <a:cubicBezTo>
                  <a:pt x="3973069" y="2547743"/>
                  <a:pt x="3975447" y="2564707"/>
                  <a:pt x="3968496" y="2578608"/>
                </a:cubicBezTo>
                <a:cubicBezTo>
                  <a:pt x="3953752" y="2608097"/>
                  <a:pt x="3928376" y="2631415"/>
                  <a:pt x="3913632" y="2660904"/>
                </a:cubicBezTo>
                <a:cubicBezTo>
                  <a:pt x="3885427" y="2717313"/>
                  <a:pt x="3858558" y="2779986"/>
                  <a:pt x="3813048" y="2825496"/>
                </a:cubicBezTo>
                <a:cubicBezTo>
                  <a:pt x="3800856" y="2837688"/>
                  <a:pt x="3787243" y="2848608"/>
                  <a:pt x="3776472" y="2862072"/>
                </a:cubicBezTo>
                <a:cubicBezTo>
                  <a:pt x="3762742" y="2879235"/>
                  <a:pt x="3754093" y="2900157"/>
                  <a:pt x="3739896" y="2916936"/>
                </a:cubicBezTo>
                <a:cubicBezTo>
                  <a:pt x="3709927" y="2952354"/>
                  <a:pt x="3648591" y="3006439"/>
                  <a:pt x="3611880" y="3035808"/>
                </a:cubicBezTo>
                <a:cubicBezTo>
                  <a:pt x="3603298" y="3042673"/>
                  <a:pt x="3593240" y="3047502"/>
                  <a:pt x="3584448" y="3054096"/>
                </a:cubicBezTo>
                <a:cubicBezTo>
                  <a:pt x="3568835" y="3065806"/>
                  <a:pt x="3555350" y="3080443"/>
                  <a:pt x="3538728" y="3090672"/>
                </a:cubicBezTo>
                <a:cubicBezTo>
                  <a:pt x="3515510" y="3104960"/>
                  <a:pt x="3488508" y="3112506"/>
                  <a:pt x="3465576" y="3127248"/>
                </a:cubicBezTo>
                <a:cubicBezTo>
                  <a:pt x="3445551" y="3140121"/>
                  <a:pt x="3430519" y="3159763"/>
                  <a:pt x="3410712" y="3172968"/>
                </a:cubicBezTo>
                <a:cubicBezTo>
                  <a:pt x="3384811" y="3190236"/>
                  <a:pt x="3318189" y="3215671"/>
                  <a:pt x="3291840" y="3227832"/>
                </a:cubicBezTo>
                <a:cubicBezTo>
                  <a:pt x="3273275" y="3236400"/>
                  <a:pt x="3255850" y="3247400"/>
                  <a:pt x="3236976" y="3255264"/>
                </a:cubicBezTo>
                <a:cubicBezTo>
                  <a:pt x="3219182" y="3262678"/>
                  <a:pt x="3199906" y="3266138"/>
                  <a:pt x="3182112" y="3273552"/>
                </a:cubicBezTo>
                <a:cubicBezTo>
                  <a:pt x="3163238" y="3281416"/>
                  <a:pt x="3146332" y="3293644"/>
                  <a:pt x="3127248" y="3300984"/>
                </a:cubicBezTo>
                <a:cubicBezTo>
                  <a:pt x="3106537" y="3308950"/>
                  <a:pt x="3084449" y="3312746"/>
                  <a:pt x="3063240" y="3319272"/>
                </a:cubicBezTo>
                <a:cubicBezTo>
                  <a:pt x="3044815" y="3324941"/>
                  <a:pt x="3027002" y="3332593"/>
                  <a:pt x="3008376" y="3337560"/>
                </a:cubicBezTo>
                <a:cubicBezTo>
                  <a:pt x="2981224" y="3344801"/>
                  <a:pt x="2953462" y="3349529"/>
                  <a:pt x="2926080" y="3355848"/>
                </a:cubicBezTo>
                <a:cubicBezTo>
                  <a:pt x="2913835" y="3358674"/>
                  <a:pt x="2901827" y="3362527"/>
                  <a:pt x="2889504" y="3364992"/>
                </a:cubicBezTo>
                <a:cubicBezTo>
                  <a:pt x="2834959" y="3375901"/>
                  <a:pt x="2820486" y="3374852"/>
                  <a:pt x="2761488" y="3383280"/>
                </a:cubicBezTo>
                <a:cubicBezTo>
                  <a:pt x="2709174" y="3390753"/>
                  <a:pt x="2714479" y="3390460"/>
                  <a:pt x="2670048" y="3401568"/>
                </a:cubicBezTo>
                <a:cubicBezTo>
                  <a:pt x="2529840" y="3398520"/>
                  <a:pt x="2389333" y="3402073"/>
                  <a:pt x="2249424" y="3392424"/>
                </a:cubicBezTo>
                <a:cubicBezTo>
                  <a:pt x="2211812" y="3389830"/>
                  <a:pt x="2176372" y="3373724"/>
                  <a:pt x="2139696" y="3364992"/>
                </a:cubicBezTo>
                <a:cubicBezTo>
                  <a:pt x="2112359" y="3358483"/>
                  <a:pt x="2084754" y="3353140"/>
                  <a:pt x="2057400" y="3346704"/>
                </a:cubicBezTo>
                <a:cubicBezTo>
                  <a:pt x="2032934" y="3340947"/>
                  <a:pt x="2008894" y="3333345"/>
                  <a:pt x="1984248" y="3328416"/>
                </a:cubicBezTo>
                <a:cubicBezTo>
                  <a:pt x="1655601" y="3262687"/>
                  <a:pt x="2042079" y="3348478"/>
                  <a:pt x="1801368" y="3291840"/>
                </a:cubicBezTo>
                <a:cubicBezTo>
                  <a:pt x="1774014" y="3285404"/>
                  <a:pt x="1745988" y="3281627"/>
                  <a:pt x="1719072" y="3273552"/>
                </a:cubicBezTo>
                <a:cubicBezTo>
                  <a:pt x="1684901" y="3263301"/>
                  <a:pt x="1652333" y="3248258"/>
                  <a:pt x="1618488" y="3236976"/>
                </a:cubicBezTo>
                <a:cubicBezTo>
                  <a:pt x="1588299" y="3226913"/>
                  <a:pt x="1557084" y="3220056"/>
                  <a:pt x="1527048" y="3209544"/>
                </a:cubicBezTo>
                <a:cubicBezTo>
                  <a:pt x="1415463" y="3170489"/>
                  <a:pt x="1325971" y="3118150"/>
                  <a:pt x="1216152" y="3063240"/>
                </a:cubicBezTo>
                <a:cubicBezTo>
                  <a:pt x="1185672" y="3048000"/>
                  <a:pt x="1155479" y="3032171"/>
                  <a:pt x="1124712" y="3017520"/>
                </a:cubicBezTo>
                <a:cubicBezTo>
                  <a:pt x="1091460" y="3001686"/>
                  <a:pt x="1057069" y="2988270"/>
                  <a:pt x="1024128" y="2971800"/>
                </a:cubicBezTo>
                <a:cubicBezTo>
                  <a:pt x="957072" y="2938272"/>
                  <a:pt x="894084" y="2894924"/>
                  <a:pt x="822960" y="2871216"/>
                </a:cubicBezTo>
                <a:cubicBezTo>
                  <a:pt x="538042" y="2776243"/>
                  <a:pt x="726197" y="2845401"/>
                  <a:pt x="484632" y="2743200"/>
                </a:cubicBezTo>
                <a:cubicBezTo>
                  <a:pt x="454399" y="2730409"/>
                  <a:pt x="422554" y="2721305"/>
                  <a:pt x="393192" y="2706624"/>
                </a:cubicBezTo>
                <a:cubicBezTo>
                  <a:pt x="356616" y="2688336"/>
                  <a:pt x="316179" y="2676296"/>
                  <a:pt x="283464" y="2651760"/>
                </a:cubicBezTo>
                <a:cubicBezTo>
                  <a:pt x="197181" y="2587048"/>
                  <a:pt x="238612" y="2608216"/>
                  <a:pt x="164592" y="2578608"/>
                </a:cubicBezTo>
                <a:cubicBezTo>
                  <a:pt x="158496" y="2566416"/>
                  <a:pt x="155030" y="2552504"/>
                  <a:pt x="146304" y="2542032"/>
                </a:cubicBezTo>
                <a:cubicBezTo>
                  <a:pt x="124228" y="2515541"/>
                  <a:pt x="92280" y="2497573"/>
                  <a:pt x="73152" y="2468880"/>
                </a:cubicBezTo>
                <a:cubicBezTo>
                  <a:pt x="54221" y="2440484"/>
                  <a:pt x="39873" y="2421419"/>
                  <a:pt x="27432" y="2386584"/>
                </a:cubicBezTo>
                <a:cubicBezTo>
                  <a:pt x="13192" y="2346711"/>
                  <a:pt x="6973" y="2300409"/>
                  <a:pt x="0" y="2258568"/>
                </a:cubicBezTo>
                <a:cubicBezTo>
                  <a:pt x="3048" y="2081784"/>
                  <a:pt x="3350" y="1904931"/>
                  <a:pt x="9144" y="1728216"/>
                </a:cubicBezTo>
                <a:cubicBezTo>
                  <a:pt x="9460" y="1718583"/>
                  <a:pt x="16197" y="1710193"/>
                  <a:pt x="18288" y="1700784"/>
                </a:cubicBezTo>
                <a:cubicBezTo>
                  <a:pt x="36504" y="1618812"/>
                  <a:pt x="14118" y="1672547"/>
                  <a:pt x="45720" y="1609344"/>
                </a:cubicBezTo>
                <a:cubicBezTo>
                  <a:pt x="69156" y="1468730"/>
                  <a:pt x="37713" y="1624222"/>
                  <a:pt x="73152" y="1517904"/>
                </a:cubicBezTo>
                <a:cubicBezTo>
                  <a:pt x="99517" y="1438809"/>
                  <a:pt x="63022" y="1501095"/>
                  <a:pt x="100584" y="1444752"/>
                </a:cubicBezTo>
                <a:cubicBezTo>
                  <a:pt x="105333" y="1425757"/>
                  <a:pt x="119668" y="1364443"/>
                  <a:pt x="128016" y="1353312"/>
                </a:cubicBezTo>
                <a:cubicBezTo>
                  <a:pt x="137160" y="1341120"/>
                  <a:pt x="147769" y="1329900"/>
                  <a:pt x="155448" y="1316736"/>
                </a:cubicBezTo>
                <a:cubicBezTo>
                  <a:pt x="169185" y="1293188"/>
                  <a:pt x="176902" y="1266267"/>
                  <a:pt x="192024" y="1243584"/>
                </a:cubicBezTo>
                <a:cubicBezTo>
                  <a:pt x="235123" y="1178935"/>
                  <a:pt x="181034" y="1258970"/>
                  <a:pt x="237744" y="1179576"/>
                </a:cubicBezTo>
                <a:cubicBezTo>
                  <a:pt x="244132" y="1170633"/>
                  <a:pt x="249568" y="1161032"/>
                  <a:pt x="256032" y="1152144"/>
                </a:cubicBezTo>
                <a:cubicBezTo>
                  <a:pt x="273959" y="1127494"/>
                  <a:pt x="289343" y="1100545"/>
                  <a:pt x="310896" y="1078992"/>
                </a:cubicBezTo>
                <a:cubicBezTo>
                  <a:pt x="320040" y="1069848"/>
                  <a:pt x="329912" y="1061378"/>
                  <a:pt x="338328" y="1051560"/>
                </a:cubicBezTo>
                <a:cubicBezTo>
                  <a:pt x="348246" y="1039989"/>
                  <a:pt x="355724" y="1026453"/>
                  <a:pt x="365760" y="1014984"/>
                </a:cubicBezTo>
                <a:cubicBezTo>
                  <a:pt x="377114" y="1002008"/>
                  <a:pt x="391115" y="991499"/>
                  <a:pt x="402336" y="978408"/>
                </a:cubicBezTo>
                <a:cubicBezTo>
                  <a:pt x="409488" y="970064"/>
                  <a:pt x="412853" y="958747"/>
                  <a:pt x="420624" y="950976"/>
                </a:cubicBezTo>
                <a:cubicBezTo>
                  <a:pt x="431400" y="940200"/>
                  <a:pt x="445872" y="933739"/>
                  <a:pt x="457200" y="923544"/>
                </a:cubicBezTo>
                <a:cubicBezTo>
                  <a:pt x="476424" y="906242"/>
                  <a:pt x="491373" y="884198"/>
                  <a:pt x="512064" y="868680"/>
                </a:cubicBezTo>
                <a:cubicBezTo>
                  <a:pt x="524256" y="859536"/>
                  <a:pt x="536239" y="850106"/>
                  <a:pt x="548640" y="841248"/>
                </a:cubicBezTo>
                <a:cubicBezTo>
                  <a:pt x="557583" y="834860"/>
                  <a:pt x="567629" y="829995"/>
                  <a:pt x="576072" y="822960"/>
                </a:cubicBezTo>
                <a:cubicBezTo>
                  <a:pt x="586006" y="814681"/>
                  <a:pt x="593296" y="803467"/>
                  <a:pt x="603504" y="795528"/>
                </a:cubicBezTo>
                <a:cubicBezTo>
                  <a:pt x="620854" y="782034"/>
                  <a:pt x="642826" y="774494"/>
                  <a:pt x="658368" y="758952"/>
                </a:cubicBezTo>
                <a:cubicBezTo>
                  <a:pt x="667512" y="749808"/>
                  <a:pt x="674787" y="738297"/>
                  <a:pt x="685800" y="731520"/>
                </a:cubicBezTo>
                <a:cubicBezTo>
                  <a:pt x="714823" y="713660"/>
                  <a:pt x="746760" y="701040"/>
                  <a:pt x="777240" y="685800"/>
                </a:cubicBezTo>
                <a:lnTo>
                  <a:pt x="813816" y="667512"/>
                </a:lnTo>
                <a:cubicBezTo>
                  <a:pt x="826008" y="661416"/>
                  <a:pt x="837460" y="653535"/>
                  <a:pt x="850392" y="649224"/>
                </a:cubicBezTo>
                <a:cubicBezTo>
                  <a:pt x="859536" y="646176"/>
                  <a:pt x="868965" y="643877"/>
                  <a:pt x="877824" y="640080"/>
                </a:cubicBezTo>
                <a:cubicBezTo>
                  <a:pt x="890353" y="634710"/>
                  <a:pt x="901871" y="627162"/>
                  <a:pt x="914400" y="621792"/>
                </a:cubicBezTo>
                <a:cubicBezTo>
                  <a:pt x="923259" y="617995"/>
                  <a:pt x="933024" y="616563"/>
                  <a:pt x="941832" y="612648"/>
                </a:cubicBezTo>
                <a:cubicBezTo>
                  <a:pt x="960516" y="604344"/>
                  <a:pt x="977822" y="593080"/>
                  <a:pt x="996696" y="585216"/>
                </a:cubicBezTo>
                <a:cubicBezTo>
                  <a:pt x="1014490" y="577802"/>
                  <a:pt x="1033662" y="574087"/>
                  <a:pt x="1051560" y="566928"/>
                </a:cubicBezTo>
                <a:cubicBezTo>
                  <a:pt x="1064216" y="561866"/>
                  <a:pt x="1075204" y="552951"/>
                  <a:pt x="1088136" y="548640"/>
                </a:cubicBezTo>
                <a:cubicBezTo>
                  <a:pt x="1102880" y="543725"/>
                  <a:pt x="1118616" y="542544"/>
                  <a:pt x="1133856" y="539496"/>
                </a:cubicBezTo>
                <a:cubicBezTo>
                  <a:pt x="1143000" y="533400"/>
                  <a:pt x="1151458" y="526123"/>
                  <a:pt x="1161288" y="521208"/>
                </a:cubicBezTo>
                <a:cubicBezTo>
                  <a:pt x="1184347" y="509679"/>
                  <a:pt x="1210094" y="509876"/>
                  <a:pt x="1234440" y="502920"/>
                </a:cubicBezTo>
                <a:cubicBezTo>
                  <a:pt x="1262243" y="494976"/>
                  <a:pt x="1288382" y="481159"/>
                  <a:pt x="1316736" y="475488"/>
                </a:cubicBezTo>
                <a:cubicBezTo>
                  <a:pt x="1331976" y="472440"/>
                  <a:pt x="1347312" y="469839"/>
                  <a:pt x="1362456" y="466344"/>
                </a:cubicBezTo>
                <a:cubicBezTo>
                  <a:pt x="1386947" y="460692"/>
                  <a:pt x="1410726" y="451611"/>
                  <a:pt x="1435608" y="448056"/>
                </a:cubicBezTo>
                <a:cubicBezTo>
                  <a:pt x="1456944" y="445008"/>
                  <a:pt x="1478411" y="442767"/>
                  <a:pt x="1499616" y="438912"/>
                </a:cubicBezTo>
                <a:cubicBezTo>
                  <a:pt x="1511981" y="436664"/>
                  <a:pt x="1524108" y="433220"/>
                  <a:pt x="1536192" y="429768"/>
                </a:cubicBezTo>
                <a:cubicBezTo>
                  <a:pt x="1545460" y="427120"/>
                  <a:pt x="1554132" y="422299"/>
                  <a:pt x="1563624" y="420624"/>
                </a:cubicBezTo>
                <a:cubicBezTo>
                  <a:pt x="1606073" y="413133"/>
                  <a:pt x="1691640" y="402336"/>
                  <a:pt x="1691640" y="402336"/>
                </a:cubicBezTo>
                <a:lnTo>
                  <a:pt x="2029968" y="411480"/>
                </a:lnTo>
                <a:cubicBezTo>
                  <a:pt x="2066394" y="413099"/>
                  <a:pt x="2120470" y="423997"/>
                  <a:pt x="2157984" y="429768"/>
                </a:cubicBezTo>
                <a:cubicBezTo>
                  <a:pt x="2243170" y="442874"/>
                  <a:pt x="2195988" y="432411"/>
                  <a:pt x="2258568" y="448056"/>
                </a:cubicBezTo>
                <a:cubicBezTo>
                  <a:pt x="2267712" y="454152"/>
                  <a:pt x="2275710" y="462485"/>
                  <a:pt x="2286000" y="466344"/>
                </a:cubicBezTo>
                <a:cubicBezTo>
                  <a:pt x="2300552" y="471801"/>
                  <a:pt x="2316548" y="472117"/>
                  <a:pt x="2331720" y="475488"/>
                </a:cubicBezTo>
                <a:cubicBezTo>
                  <a:pt x="2343988" y="478214"/>
                  <a:pt x="2356374" y="480658"/>
                  <a:pt x="2368296" y="484632"/>
                </a:cubicBezTo>
                <a:cubicBezTo>
                  <a:pt x="2383868" y="489823"/>
                  <a:pt x="2398590" y="497311"/>
                  <a:pt x="2414016" y="502920"/>
                </a:cubicBezTo>
                <a:cubicBezTo>
                  <a:pt x="2432133" y="509508"/>
                  <a:pt x="2452840" y="510515"/>
                  <a:pt x="2468880" y="521208"/>
                </a:cubicBezTo>
                <a:cubicBezTo>
                  <a:pt x="2478024" y="527304"/>
                  <a:pt x="2486482" y="534581"/>
                  <a:pt x="2496312" y="539496"/>
                </a:cubicBezTo>
                <a:cubicBezTo>
                  <a:pt x="2598898" y="590789"/>
                  <a:pt x="2427127" y="490818"/>
                  <a:pt x="2560320" y="566928"/>
                </a:cubicBezTo>
                <a:cubicBezTo>
                  <a:pt x="2569862" y="572380"/>
                  <a:pt x="2578210" y="579764"/>
                  <a:pt x="2587752" y="585216"/>
                </a:cubicBezTo>
                <a:cubicBezTo>
                  <a:pt x="2599587" y="591979"/>
                  <a:pt x="2611672" y="598442"/>
                  <a:pt x="2624328" y="603504"/>
                </a:cubicBezTo>
                <a:cubicBezTo>
                  <a:pt x="2642226" y="610663"/>
                  <a:pt x="2663152" y="611099"/>
                  <a:pt x="2679192" y="621792"/>
                </a:cubicBezTo>
                <a:cubicBezTo>
                  <a:pt x="2688336" y="627888"/>
                  <a:pt x="2697681" y="633692"/>
                  <a:pt x="2706624" y="640080"/>
                </a:cubicBezTo>
                <a:cubicBezTo>
                  <a:pt x="2719025" y="648938"/>
                  <a:pt x="2730277" y="659435"/>
                  <a:pt x="2743200" y="667512"/>
                </a:cubicBezTo>
                <a:cubicBezTo>
                  <a:pt x="2754759" y="674736"/>
                  <a:pt x="2768087" y="678787"/>
                  <a:pt x="2779776" y="685800"/>
                </a:cubicBezTo>
                <a:cubicBezTo>
                  <a:pt x="2832329" y="717332"/>
                  <a:pt x="2827451" y="718547"/>
                  <a:pt x="2871216" y="749808"/>
                </a:cubicBezTo>
                <a:cubicBezTo>
                  <a:pt x="2900163" y="770484"/>
                  <a:pt x="2905340" y="769913"/>
                  <a:pt x="2935224" y="795528"/>
                </a:cubicBezTo>
                <a:cubicBezTo>
                  <a:pt x="2945042" y="803944"/>
                  <a:pt x="2952838" y="814544"/>
                  <a:pt x="2962656" y="822960"/>
                </a:cubicBezTo>
                <a:cubicBezTo>
                  <a:pt x="2974227" y="832878"/>
                  <a:pt x="2987661" y="840474"/>
                  <a:pt x="2999232" y="850392"/>
                </a:cubicBezTo>
                <a:cubicBezTo>
                  <a:pt x="3009050" y="858808"/>
                  <a:pt x="3016730" y="869545"/>
                  <a:pt x="3026664" y="877824"/>
                </a:cubicBezTo>
                <a:cubicBezTo>
                  <a:pt x="3035107" y="884859"/>
                  <a:pt x="3045882" y="888811"/>
                  <a:pt x="3054096" y="896112"/>
                </a:cubicBezTo>
                <a:cubicBezTo>
                  <a:pt x="3073426" y="913295"/>
                  <a:pt x="3092803" y="930780"/>
                  <a:pt x="3108960" y="950976"/>
                </a:cubicBezTo>
                <a:cubicBezTo>
                  <a:pt x="3121152" y="966216"/>
                  <a:pt x="3133826" y="981083"/>
                  <a:pt x="3145536" y="996696"/>
                </a:cubicBezTo>
                <a:cubicBezTo>
                  <a:pt x="3152130" y="1005488"/>
                  <a:pt x="3156053" y="1016357"/>
                  <a:pt x="3163824" y="1024128"/>
                </a:cubicBezTo>
                <a:cubicBezTo>
                  <a:pt x="3171595" y="1031899"/>
                  <a:pt x="3182112" y="1036320"/>
                  <a:pt x="3191256" y="1042416"/>
                </a:cubicBezTo>
                <a:cubicBezTo>
                  <a:pt x="3205729" y="1064126"/>
                  <a:pt x="3219963" y="1086576"/>
                  <a:pt x="3236976" y="1106424"/>
                </a:cubicBezTo>
                <a:cubicBezTo>
                  <a:pt x="3245392" y="1116242"/>
                  <a:pt x="3255992" y="1124038"/>
                  <a:pt x="3264408" y="1133856"/>
                </a:cubicBezTo>
                <a:cubicBezTo>
                  <a:pt x="3274326" y="1145427"/>
                  <a:pt x="3281922" y="1158861"/>
                  <a:pt x="3291840" y="1170432"/>
                </a:cubicBezTo>
                <a:cubicBezTo>
                  <a:pt x="3300256" y="1180250"/>
                  <a:pt x="3311333" y="1187656"/>
                  <a:pt x="3319272" y="1197864"/>
                </a:cubicBezTo>
                <a:lnTo>
                  <a:pt x="3374136" y="1280160"/>
                </a:lnTo>
                <a:cubicBezTo>
                  <a:pt x="3380232" y="1289304"/>
                  <a:pt x="3385830" y="1298800"/>
                  <a:pt x="3392424" y="1307592"/>
                </a:cubicBezTo>
                <a:cubicBezTo>
                  <a:pt x="3433044" y="1361752"/>
                  <a:pt x="3411402" y="1331488"/>
                  <a:pt x="3456432" y="1399032"/>
                </a:cubicBezTo>
                <a:cubicBezTo>
                  <a:pt x="3462528" y="1408176"/>
                  <a:pt x="3469805" y="1416634"/>
                  <a:pt x="3474720" y="1426464"/>
                </a:cubicBezTo>
                <a:cubicBezTo>
                  <a:pt x="3497923" y="1472870"/>
                  <a:pt x="3485447" y="1451698"/>
                  <a:pt x="3511296" y="1490472"/>
                </a:cubicBezTo>
                <a:cubicBezTo>
                  <a:pt x="3528745" y="1560270"/>
                  <a:pt x="3508325" y="1493673"/>
                  <a:pt x="3547872" y="1572768"/>
                </a:cubicBezTo>
                <a:cubicBezTo>
                  <a:pt x="3572445" y="1621915"/>
                  <a:pt x="3562455" y="1612811"/>
                  <a:pt x="3575304" y="1664208"/>
                </a:cubicBezTo>
                <a:cubicBezTo>
                  <a:pt x="3577642" y="1673559"/>
                  <a:pt x="3581800" y="1682372"/>
                  <a:pt x="3584448" y="1691640"/>
                </a:cubicBezTo>
                <a:cubicBezTo>
                  <a:pt x="3587900" y="1703724"/>
                  <a:pt x="3589981" y="1716179"/>
                  <a:pt x="3593592" y="1728216"/>
                </a:cubicBezTo>
                <a:cubicBezTo>
                  <a:pt x="3599131" y="1746680"/>
                  <a:pt x="3611880" y="1783080"/>
                  <a:pt x="3611880" y="1783080"/>
                </a:cubicBezTo>
                <a:cubicBezTo>
                  <a:pt x="3614928" y="1804416"/>
                  <a:pt x="3617481" y="1825829"/>
                  <a:pt x="3621024" y="1847088"/>
                </a:cubicBezTo>
                <a:cubicBezTo>
                  <a:pt x="3623579" y="1862418"/>
                  <a:pt x="3630168" y="1877266"/>
                  <a:pt x="3630168" y="1892808"/>
                </a:cubicBezTo>
                <a:cubicBezTo>
                  <a:pt x="3630168" y="1898093"/>
                  <a:pt x="3627851" y="2103242"/>
                  <a:pt x="3611880" y="2167128"/>
                </a:cubicBezTo>
                <a:cubicBezTo>
                  <a:pt x="3607899" y="2183052"/>
                  <a:pt x="3599201" y="2197422"/>
                  <a:pt x="3593592" y="2212848"/>
                </a:cubicBezTo>
                <a:cubicBezTo>
                  <a:pt x="3583710" y="2240023"/>
                  <a:pt x="3575304" y="2267712"/>
                  <a:pt x="3566160" y="2295144"/>
                </a:cubicBezTo>
                <a:cubicBezTo>
                  <a:pt x="3563112" y="2304288"/>
                  <a:pt x="3561327" y="2313955"/>
                  <a:pt x="3557016" y="2322576"/>
                </a:cubicBezTo>
                <a:cubicBezTo>
                  <a:pt x="3501751" y="2433105"/>
                  <a:pt x="3572138" y="2296112"/>
                  <a:pt x="3520440" y="2386584"/>
                </a:cubicBezTo>
                <a:cubicBezTo>
                  <a:pt x="3513677" y="2398419"/>
                  <a:pt x="3509165" y="2411471"/>
                  <a:pt x="3502152" y="2423160"/>
                </a:cubicBezTo>
                <a:cubicBezTo>
                  <a:pt x="3485951" y="2450161"/>
                  <a:pt x="3416374" y="2550449"/>
                  <a:pt x="3401568" y="2560320"/>
                </a:cubicBezTo>
                <a:lnTo>
                  <a:pt x="3374136" y="2578608"/>
                </a:lnTo>
                <a:cubicBezTo>
                  <a:pt x="3352148" y="2611591"/>
                  <a:pt x="3338565" y="2635850"/>
                  <a:pt x="3300984" y="2660904"/>
                </a:cubicBezTo>
                <a:cubicBezTo>
                  <a:pt x="3291840" y="2667000"/>
                  <a:pt x="3281995" y="2672157"/>
                  <a:pt x="3273552" y="2679192"/>
                </a:cubicBezTo>
                <a:cubicBezTo>
                  <a:pt x="3263618" y="2687471"/>
                  <a:pt x="3256880" y="2699451"/>
                  <a:pt x="3246120" y="2706624"/>
                </a:cubicBezTo>
                <a:cubicBezTo>
                  <a:pt x="3238100" y="2711971"/>
                  <a:pt x="3227547" y="2711971"/>
                  <a:pt x="3218688" y="2715768"/>
                </a:cubicBezTo>
                <a:cubicBezTo>
                  <a:pt x="3106471" y="2763861"/>
                  <a:pt x="3246512" y="2706428"/>
                  <a:pt x="3154680" y="2752344"/>
                </a:cubicBezTo>
                <a:cubicBezTo>
                  <a:pt x="3139999" y="2759685"/>
                  <a:pt x="3124386" y="2765023"/>
                  <a:pt x="3108960" y="2770632"/>
                </a:cubicBezTo>
                <a:cubicBezTo>
                  <a:pt x="3090843" y="2777220"/>
                  <a:pt x="3071338" y="2780299"/>
                  <a:pt x="3054096" y="2788920"/>
                </a:cubicBezTo>
                <a:cubicBezTo>
                  <a:pt x="2952264" y="2839836"/>
                  <a:pt x="3080544" y="2779002"/>
                  <a:pt x="2980944" y="2816352"/>
                </a:cubicBezTo>
                <a:cubicBezTo>
                  <a:pt x="2968181" y="2821138"/>
                  <a:pt x="2957024" y="2829578"/>
                  <a:pt x="2944368" y="2834640"/>
                </a:cubicBezTo>
                <a:cubicBezTo>
                  <a:pt x="2926470" y="2841799"/>
                  <a:pt x="2907792" y="2846832"/>
                  <a:pt x="2889504" y="2852928"/>
                </a:cubicBezTo>
                <a:cubicBezTo>
                  <a:pt x="2880360" y="2855976"/>
                  <a:pt x="2871579" y="2860487"/>
                  <a:pt x="2862072" y="2862072"/>
                </a:cubicBezTo>
                <a:cubicBezTo>
                  <a:pt x="2843784" y="2865120"/>
                  <a:pt x="2825337" y="2867331"/>
                  <a:pt x="2807208" y="2871216"/>
                </a:cubicBezTo>
                <a:cubicBezTo>
                  <a:pt x="2782631" y="2876482"/>
                  <a:pt x="2759066" y="2887003"/>
                  <a:pt x="2734056" y="2889504"/>
                </a:cubicBezTo>
                <a:cubicBezTo>
                  <a:pt x="2606095" y="2902300"/>
                  <a:pt x="2673142" y="2896104"/>
                  <a:pt x="2532888" y="2907792"/>
                </a:cubicBezTo>
                <a:lnTo>
                  <a:pt x="1901952" y="2898648"/>
                </a:lnTo>
                <a:cubicBezTo>
                  <a:pt x="1871153" y="2897816"/>
                  <a:pt x="1855861" y="2888092"/>
                  <a:pt x="1828800" y="2880360"/>
                </a:cubicBezTo>
                <a:cubicBezTo>
                  <a:pt x="1816716" y="2876908"/>
                  <a:pt x="1804146" y="2875190"/>
                  <a:pt x="1792224" y="2871216"/>
                </a:cubicBezTo>
                <a:cubicBezTo>
                  <a:pt x="1688925" y="2836783"/>
                  <a:pt x="1797579" y="2865697"/>
                  <a:pt x="1709928" y="2843784"/>
                </a:cubicBezTo>
                <a:cubicBezTo>
                  <a:pt x="1700784" y="2837688"/>
                  <a:pt x="1692326" y="2830411"/>
                  <a:pt x="1682496" y="2825496"/>
                </a:cubicBezTo>
                <a:cubicBezTo>
                  <a:pt x="1664884" y="2816690"/>
                  <a:pt x="1636067" y="2813068"/>
                  <a:pt x="1618488" y="2807208"/>
                </a:cubicBezTo>
                <a:cubicBezTo>
                  <a:pt x="1602916" y="2802017"/>
                  <a:pt x="1588340" y="2794111"/>
                  <a:pt x="1572768" y="2788920"/>
                </a:cubicBezTo>
                <a:cubicBezTo>
                  <a:pt x="1454643" y="2749545"/>
                  <a:pt x="1633573" y="2818728"/>
                  <a:pt x="1490472" y="2761488"/>
                </a:cubicBezTo>
                <a:cubicBezTo>
                  <a:pt x="1481328" y="2752344"/>
                  <a:pt x="1473800" y="2741229"/>
                  <a:pt x="1463040" y="2734056"/>
                </a:cubicBezTo>
                <a:cubicBezTo>
                  <a:pt x="1455020" y="2728709"/>
                  <a:pt x="1444229" y="2729223"/>
                  <a:pt x="1435608" y="2724912"/>
                </a:cubicBezTo>
                <a:cubicBezTo>
                  <a:pt x="1419712" y="2716964"/>
                  <a:pt x="1405784" y="2705428"/>
                  <a:pt x="1389888" y="2697480"/>
                </a:cubicBezTo>
                <a:cubicBezTo>
                  <a:pt x="1381267" y="2693169"/>
                  <a:pt x="1370882" y="2693017"/>
                  <a:pt x="1362456" y="2688336"/>
                </a:cubicBezTo>
                <a:cubicBezTo>
                  <a:pt x="1343243" y="2677662"/>
                  <a:pt x="1325880" y="2663952"/>
                  <a:pt x="1307592" y="2651760"/>
                </a:cubicBezTo>
                <a:lnTo>
                  <a:pt x="1225296" y="2596896"/>
                </a:lnTo>
                <a:cubicBezTo>
                  <a:pt x="1216152" y="2590800"/>
                  <a:pt x="1207694" y="2583523"/>
                  <a:pt x="1197864" y="2578608"/>
                </a:cubicBezTo>
                <a:cubicBezTo>
                  <a:pt x="1105189" y="2532270"/>
                  <a:pt x="1219674" y="2592239"/>
                  <a:pt x="1124712" y="2532888"/>
                </a:cubicBezTo>
                <a:cubicBezTo>
                  <a:pt x="1113153" y="2525664"/>
                  <a:pt x="1099228" y="2522523"/>
                  <a:pt x="1088136" y="2514600"/>
                </a:cubicBezTo>
                <a:cubicBezTo>
                  <a:pt x="1028203" y="2471791"/>
                  <a:pt x="1092117" y="2497639"/>
                  <a:pt x="1033272" y="2478024"/>
                </a:cubicBezTo>
                <a:cubicBezTo>
                  <a:pt x="990173" y="2413375"/>
                  <a:pt x="1046460" y="2491212"/>
                  <a:pt x="978408" y="2423160"/>
                </a:cubicBezTo>
                <a:cubicBezTo>
                  <a:pt x="970637" y="2415389"/>
                  <a:pt x="968289" y="2403080"/>
                  <a:pt x="960120" y="2395728"/>
                </a:cubicBezTo>
                <a:cubicBezTo>
                  <a:pt x="937464" y="2375338"/>
                  <a:pt x="908521" y="2362417"/>
                  <a:pt x="886968" y="2340864"/>
                </a:cubicBezTo>
                <a:cubicBezTo>
                  <a:pt x="877824" y="2331720"/>
                  <a:pt x="867815" y="2323366"/>
                  <a:pt x="859536" y="2313432"/>
                </a:cubicBezTo>
                <a:cubicBezTo>
                  <a:pt x="852501" y="2304989"/>
                  <a:pt x="849019" y="2293771"/>
                  <a:pt x="841248" y="2286000"/>
                </a:cubicBezTo>
                <a:cubicBezTo>
                  <a:pt x="833477" y="2278229"/>
                  <a:pt x="822960" y="2273808"/>
                  <a:pt x="813816" y="2267712"/>
                </a:cubicBezTo>
                <a:cubicBezTo>
                  <a:pt x="797051" y="2217417"/>
                  <a:pt x="814745" y="2262481"/>
                  <a:pt x="786384" y="2212848"/>
                </a:cubicBezTo>
                <a:cubicBezTo>
                  <a:pt x="779621" y="2201013"/>
                  <a:pt x="774859" y="2188107"/>
                  <a:pt x="768096" y="2176272"/>
                </a:cubicBezTo>
                <a:cubicBezTo>
                  <a:pt x="762644" y="2166730"/>
                  <a:pt x="754271" y="2158883"/>
                  <a:pt x="749808" y="2148840"/>
                </a:cubicBezTo>
                <a:cubicBezTo>
                  <a:pt x="741979" y="2131224"/>
                  <a:pt x="731520" y="2093976"/>
                  <a:pt x="731520" y="2093976"/>
                </a:cubicBezTo>
                <a:cubicBezTo>
                  <a:pt x="735754" y="1979649"/>
                  <a:pt x="721511" y="1904836"/>
                  <a:pt x="749808" y="1810512"/>
                </a:cubicBezTo>
                <a:cubicBezTo>
                  <a:pt x="755347" y="1792048"/>
                  <a:pt x="757403" y="1771688"/>
                  <a:pt x="768096" y="1755648"/>
                </a:cubicBezTo>
                <a:lnTo>
                  <a:pt x="786384" y="1728216"/>
                </a:lnTo>
                <a:cubicBezTo>
                  <a:pt x="791751" y="1701381"/>
                  <a:pt x="794128" y="1679667"/>
                  <a:pt x="804672" y="1655064"/>
                </a:cubicBezTo>
                <a:cubicBezTo>
                  <a:pt x="828357" y="1599799"/>
                  <a:pt x="815010" y="1636972"/>
                  <a:pt x="841248" y="1591056"/>
                </a:cubicBezTo>
                <a:cubicBezTo>
                  <a:pt x="848011" y="1579221"/>
                  <a:pt x="851613" y="1565572"/>
                  <a:pt x="859536" y="1554480"/>
                </a:cubicBezTo>
                <a:cubicBezTo>
                  <a:pt x="867052" y="1543957"/>
                  <a:pt x="879029" y="1537256"/>
                  <a:pt x="886968" y="1527048"/>
                </a:cubicBezTo>
                <a:lnTo>
                  <a:pt x="941832" y="1444752"/>
                </a:lnTo>
                <a:cubicBezTo>
                  <a:pt x="947928" y="1435608"/>
                  <a:pt x="952349" y="1425091"/>
                  <a:pt x="960120" y="1417320"/>
                </a:cubicBezTo>
                <a:cubicBezTo>
                  <a:pt x="969264" y="1408176"/>
                  <a:pt x="977734" y="1398304"/>
                  <a:pt x="987552" y="1389888"/>
                </a:cubicBezTo>
                <a:cubicBezTo>
                  <a:pt x="1007400" y="1372875"/>
                  <a:pt x="1029850" y="1358641"/>
                  <a:pt x="1051560" y="1344168"/>
                </a:cubicBezTo>
                <a:cubicBezTo>
                  <a:pt x="1057656" y="1335024"/>
                  <a:pt x="1062077" y="1324507"/>
                  <a:pt x="1069848" y="1316736"/>
                </a:cubicBezTo>
                <a:cubicBezTo>
                  <a:pt x="1085459" y="1301125"/>
                  <a:pt x="1149339" y="1261690"/>
                  <a:pt x="1161288" y="1252728"/>
                </a:cubicBezTo>
                <a:cubicBezTo>
                  <a:pt x="1173480" y="1243584"/>
                  <a:pt x="1184941" y="1233373"/>
                  <a:pt x="1197864" y="1225296"/>
                </a:cubicBezTo>
                <a:cubicBezTo>
                  <a:pt x="1236647" y="1201057"/>
                  <a:pt x="1236805" y="1210398"/>
                  <a:pt x="1280160" y="1188720"/>
                </a:cubicBezTo>
                <a:cubicBezTo>
                  <a:pt x="1289990" y="1183805"/>
                  <a:pt x="1297549" y="1174895"/>
                  <a:pt x="1307592" y="1170432"/>
                </a:cubicBezTo>
                <a:cubicBezTo>
                  <a:pt x="1336215" y="1157711"/>
                  <a:pt x="1368634" y="1150600"/>
                  <a:pt x="1399032" y="1143000"/>
                </a:cubicBezTo>
                <a:cubicBezTo>
                  <a:pt x="1487424" y="1146048"/>
                  <a:pt x="1575900" y="1147238"/>
                  <a:pt x="1664208" y="1152144"/>
                </a:cubicBezTo>
                <a:cubicBezTo>
                  <a:pt x="1728578" y="1155720"/>
                  <a:pt x="1714350" y="1160344"/>
                  <a:pt x="1764792" y="1170432"/>
                </a:cubicBezTo>
                <a:cubicBezTo>
                  <a:pt x="1782972" y="1174068"/>
                  <a:pt x="1801476" y="1175940"/>
                  <a:pt x="1819656" y="1179576"/>
                </a:cubicBezTo>
                <a:cubicBezTo>
                  <a:pt x="1876465" y="1190938"/>
                  <a:pt x="2088382" y="1399032"/>
                  <a:pt x="2136648" y="139903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2133600" y="2873759"/>
            <a:ext cx="632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CA" dirty="0"/>
          </a:p>
        </p:txBody>
      </p:sp>
      <p:sp>
        <p:nvSpPr>
          <p:cNvPr id="6" name="TextBox 5"/>
          <p:cNvSpPr txBox="1"/>
          <p:nvPr/>
        </p:nvSpPr>
        <p:spPr>
          <a:xfrm>
            <a:off x="4495800" y="3657600"/>
            <a:ext cx="10999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Stop</a:t>
            </a:r>
          </a:p>
          <a:p>
            <a:pPr algn="ctr"/>
            <a:r>
              <a:rPr lang="en-US" dirty="0" smtClean="0"/>
              <a:t>Condition</a:t>
            </a:r>
            <a:endParaRPr lang="en-CA" dirty="0"/>
          </a:p>
        </p:txBody>
      </p:sp>
      <p:sp>
        <p:nvSpPr>
          <p:cNvPr id="7" name="5-Point Star 6"/>
          <p:cNvSpPr/>
          <p:nvPr/>
        </p:nvSpPr>
        <p:spPr>
          <a:xfrm>
            <a:off x="4343400" y="2340359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5-Point Star 7"/>
          <p:cNvSpPr/>
          <p:nvPr/>
        </p:nvSpPr>
        <p:spPr>
          <a:xfrm>
            <a:off x="4343400" y="2721359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5-Point Star 8"/>
          <p:cNvSpPr/>
          <p:nvPr/>
        </p:nvSpPr>
        <p:spPr>
          <a:xfrm>
            <a:off x="4267200" y="3483359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Programming Concepts:</a:t>
            </a:r>
            <a:br>
              <a:rPr lang="en-US" dirty="0" smtClean="0"/>
            </a:br>
            <a:r>
              <a:rPr lang="en-US" dirty="0" smtClean="0"/>
              <a:t>Loops</a:t>
            </a:r>
            <a:endParaRPr lang="en-CA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86150" y="2730500"/>
            <a:ext cx="21717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855598" y="4572000"/>
            <a:ext cx="74328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Forever loop: no stop condition</a:t>
            </a:r>
          </a:p>
          <a:p>
            <a:pPr algn="ctr"/>
            <a:r>
              <a:rPr lang="en-US" sz="2400" dirty="0" smtClean="0"/>
              <a:t>(literally goes forever – or at least until the program stops)</a:t>
            </a:r>
            <a:endParaRPr lang="en-C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Programming Concepts:</a:t>
            </a:r>
            <a:br>
              <a:rPr lang="en-US" dirty="0" smtClean="0"/>
            </a:br>
            <a:r>
              <a:rPr lang="en-US" dirty="0" smtClean="0"/>
              <a:t>Loops</a:t>
            </a:r>
            <a:endParaRPr lang="en-CA" dirty="0"/>
          </a:p>
        </p:txBody>
      </p:sp>
      <p:sp>
        <p:nvSpPr>
          <p:cNvPr id="10" name="TextBox 9"/>
          <p:cNvSpPr txBox="1"/>
          <p:nvPr/>
        </p:nvSpPr>
        <p:spPr>
          <a:xfrm>
            <a:off x="1250116" y="4572000"/>
            <a:ext cx="66438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Forever if loop: goes forever, but</a:t>
            </a:r>
            <a:br>
              <a:rPr lang="en-US" sz="2400" dirty="0" smtClean="0"/>
            </a:br>
            <a:r>
              <a:rPr lang="en-US" sz="2400" dirty="0" smtClean="0"/>
              <a:t>only runs the code inside when the </a:t>
            </a:r>
            <a:r>
              <a:rPr lang="en-US" sz="2400" dirty="0" err="1" smtClean="0"/>
              <a:t>boolean</a:t>
            </a:r>
            <a:r>
              <a:rPr lang="en-US" sz="2400" dirty="0" smtClean="0"/>
              <a:t> is TRUE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08300" y="2749550"/>
            <a:ext cx="3327400" cy="135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Programming Concepts:</a:t>
            </a:r>
            <a:br>
              <a:rPr lang="en-US" dirty="0" smtClean="0"/>
            </a:br>
            <a:r>
              <a:rPr lang="en-US" dirty="0" smtClean="0"/>
              <a:t>Loops</a:t>
            </a:r>
            <a:endParaRPr lang="en-CA" dirty="0"/>
          </a:p>
        </p:txBody>
      </p:sp>
      <p:sp>
        <p:nvSpPr>
          <p:cNvPr id="10" name="TextBox 9"/>
          <p:cNvSpPr txBox="1"/>
          <p:nvPr/>
        </p:nvSpPr>
        <p:spPr>
          <a:xfrm>
            <a:off x="1359812" y="4572000"/>
            <a:ext cx="64243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Repeat loop: repeats the code exactly the number</a:t>
            </a:r>
            <a:br>
              <a:rPr lang="en-US" sz="2400" dirty="0" smtClean="0"/>
            </a:br>
            <a:r>
              <a:rPr lang="en-US" sz="2400" dirty="0" smtClean="0"/>
              <a:t>of times you tell it to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30600" y="2755900"/>
            <a:ext cx="2082800" cy="134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Programming Concepts:</a:t>
            </a:r>
            <a:br>
              <a:rPr lang="en-US" dirty="0" smtClean="0"/>
            </a:br>
            <a:r>
              <a:rPr lang="en-US" dirty="0" smtClean="0"/>
              <a:t>Loops</a:t>
            </a:r>
            <a:endParaRPr lang="en-CA" dirty="0"/>
          </a:p>
        </p:txBody>
      </p:sp>
      <p:sp>
        <p:nvSpPr>
          <p:cNvPr id="10" name="TextBox 9"/>
          <p:cNvSpPr txBox="1"/>
          <p:nvPr/>
        </p:nvSpPr>
        <p:spPr>
          <a:xfrm>
            <a:off x="1815587" y="4572000"/>
            <a:ext cx="55128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Repeat until loop: continues </a:t>
            </a:r>
            <a:r>
              <a:rPr lang="en-US" sz="2400" i="1" dirty="0" smtClean="0"/>
              <a:t>until</a:t>
            </a:r>
            <a:r>
              <a:rPr lang="en-US" sz="2400" dirty="0" smtClean="0"/>
              <a:t> the</a:t>
            </a:r>
            <a:br>
              <a:rPr lang="en-US" sz="2400" dirty="0" smtClean="0"/>
            </a:br>
            <a:r>
              <a:rPr lang="en-US" sz="2400" dirty="0" err="1" smtClean="0"/>
              <a:t>boolean</a:t>
            </a:r>
            <a:r>
              <a:rPr lang="en-US" sz="2400" dirty="0" smtClean="0"/>
              <a:t> value is TRUE, then stops for good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38450" y="2755900"/>
            <a:ext cx="3467100" cy="134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4" name="Picture 6" descr="C:\Users\Gail\AppData\Local\Microsoft\Windows\Temporary Internet Files\Content.IE5\ZQ8KLT3H\MC910217009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209800"/>
            <a:ext cx="3539744" cy="36576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Programming Concepts:</a:t>
            </a:r>
            <a:br>
              <a:rPr lang="en-US" dirty="0" smtClean="0"/>
            </a:br>
            <a:r>
              <a:rPr lang="en-US" dirty="0" smtClean="0"/>
              <a:t>Variables</a:t>
            </a:r>
            <a:endParaRPr lang="en-CA" dirty="0"/>
          </a:p>
        </p:txBody>
      </p:sp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9600" y="2796626"/>
            <a:ext cx="3810000" cy="2232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2362200" y="4038600"/>
            <a:ext cx="108767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err="1" smtClean="0"/>
              <a:t>myObject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Programming Concepts:</a:t>
            </a:r>
            <a:br>
              <a:rPr lang="en-US" dirty="0" smtClean="0"/>
            </a:br>
            <a:r>
              <a:rPr lang="en-US" dirty="0" smtClean="0"/>
              <a:t>Variables</a:t>
            </a:r>
            <a:endParaRPr lang="en-CA" dirty="0"/>
          </a:p>
        </p:txBody>
      </p:sp>
      <p:pic>
        <p:nvPicPr>
          <p:cNvPr id="12292" name="Picture 4" descr="C:\Users\Gail\AppData\Local\Microsoft\Windows\Temporary Internet Files\Content.IE5\MSMWK90N\MC900439823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2362200"/>
            <a:ext cx="3200400" cy="32004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590800" y="4267200"/>
            <a:ext cx="108767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err="1" smtClean="0"/>
              <a:t>myObject</a:t>
            </a:r>
            <a:endParaRPr lang="en-CA" dirty="0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2971800"/>
            <a:ext cx="219710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3733800"/>
            <a:ext cx="23495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Programming Concepts:</a:t>
            </a:r>
            <a:br>
              <a:rPr lang="en-US" dirty="0" smtClean="0"/>
            </a:br>
            <a:r>
              <a:rPr lang="en-US" dirty="0" smtClean="0"/>
              <a:t>Variables</a:t>
            </a:r>
            <a:endParaRPr lang="en-CA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 cstate="print"/>
          <a:srcRect l="1333" t="2638" b="7081"/>
          <a:stretch>
            <a:fillRect/>
          </a:stretch>
        </p:blipFill>
        <p:spPr bwMode="auto">
          <a:xfrm>
            <a:off x="1676400" y="2514600"/>
            <a:ext cx="56388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Programming Concepts:</a:t>
            </a:r>
            <a:br>
              <a:rPr lang="en-US" dirty="0" smtClean="0"/>
            </a:br>
            <a:r>
              <a:rPr lang="en-US" dirty="0" smtClean="0"/>
              <a:t>Variables</a:t>
            </a:r>
            <a:endParaRPr lang="en-CA" dirty="0"/>
          </a:p>
        </p:txBody>
      </p:sp>
      <p:pic>
        <p:nvPicPr>
          <p:cNvPr id="5" name="Picture 4" descr="C:\Users\Gail\AppData\Local\Microsoft\Windows\Temporary Internet Files\Content.IE5\MSMWK90N\MC900439823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2362200"/>
            <a:ext cx="3200400" cy="32004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590800" y="4267200"/>
            <a:ext cx="108767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err="1" smtClean="0"/>
              <a:t>myObject</a:t>
            </a:r>
            <a:endParaRPr lang="en-CA" dirty="0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24400" y="2895600"/>
            <a:ext cx="293370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 Stuff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/>
              <a:t>Office hours are posted and started earlier today.</a:t>
            </a:r>
          </a:p>
          <a:p>
            <a:pPr algn="ctr"/>
            <a:r>
              <a:rPr lang="en-US" dirty="0" smtClean="0"/>
              <a:t>Work on Assignment 1 early so you can look at Assignment 2.</a:t>
            </a:r>
          </a:p>
          <a:p>
            <a:pPr algn="ctr"/>
            <a:r>
              <a:rPr lang="en-US" dirty="0" smtClean="0"/>
              <a:t>Assignment 2 posted tonight.</a:t>
            </a:r>
          </a:p>
          <a:p>
            <a:pPr algn="ctr"/>
            <a:r>
              <a:rPr lang="en-US" dirty="0" smtClean="0"/>
              <a:t>I will post an announcement asking you to print something to bring to next class.  </a:t>
            </a:r>
            <a:r>
              <a:rPr lang="en-US" b="1" dirty="0" smtClean="0"/>
              <a:t>DO IT</a:t>
            </a:r>
            <a:r>
              <a:rPr lang="en-US" dirty="0" smtClean="0"/>
              <a:t>.</a:t>
            </a:r>
            <a:endParaRPr lang="en-C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Programming Concepts:</a:t>
            </a:r>
            <a:br>
              <a:rPr lang="en-US" dirty="0" smtClean="0"/>
            </a:br>
            <a:r>
              <a:rPr lang="en-US" dirty="0" smtClean="0"/>
              <a:t>Variables</a:t>
            </a:r>
            <a:endParaRPr lang="en-CA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750" y="3130550"/>
            <a:ext cx="22225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Programming Concepts:</a:t>
            </a:r>
            <a:br>
              <a:rPr lang="en-US" dirty="0" smtClean="0"/>
            </a:br>
            <a:r>
              <a:rPr lang="en-US" dirty="0" smtClean="0"/>
              <a:t>Broadcast</a:t>
            </a:r>
            <a:endParaRPr lang="en-CA" dirty="0"/>
          </a:p>
        </p:txBody>
      </p:sp>
      <p:pic>
        <p:nvPicPr>
          <p:cNvPr id="17426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2667000"/>
            <a:ext cx="4057802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17" descr="C:\Users\Gail\AppData\Local\Microsoft\Windows\Temporary Internet Files\Content.IE5\IZJI1LIX\MC900383616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2895600"/>
            <a:ext cx="2811449" cy="2057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Programming Concepts:</a:t>
            </a:r>
            <a:br>
              <a:rPr lang="en-US" dirty="0" smtClean="0"/>
            </a:br>
            <a:r>
              <a:rPr lang="en-US" dirty="0" smtClean="0"/>
              <a:t>Broadcast</a:t>
            </a:r>
            <a:endParaRPr lang="en-CA" dirty="0"/>
          </a:p>
        </p:txBody>
      </p:sp>
      <p:grpSp>
        <p:nvGrpSpPr>
          <p:cNvPr id="5" name="Group 15"/>
          <p:cNvGrpSpPr/>
          <p:nvPr/>
        </p:nvGrpSpPr>
        <p:grpSpPr>
          <a:xfrm>
            <a:off x="685800" y="3276600"/>
            <a:ext cx="1695450" cy="2273301"/>
            <a:chOff x="2779713" y="3238500"/>
            <a:chExt cx="1695450" cy="2273301"/>
          </a:xfrm>
        </p:grpSpPr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3660775" y="3427413"/>
              <a:ext cx="131763" cy="88900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71" y="0"/>
                </a:cxn>
                <a:cxn ang="0">
                  <a:pos x="83" y="28"/>
                </a:cxn>
                <a:cxn ang="0">
                  <a:pos x="12" y="56"/>
                </a:cxn>
                <a:cxn ang="0">
                  <a:pos x="0" y="28"/>
                </a:cxn>
              </a:cxnLst>
              <a:rect l="0" t="0" r="r" b="b"/>
              <a:pathLst>
                <a:path w="83" h="56">
                  <a:moveTo>
                    <a:pt x="0" y="28"/>
                  </a:moveTo>
                  <a:lnTo>
                    <a:pt x="71" y="0"/>
                  </a:lnTo>
                  <a:lnTo>
                    <a:pt x="83" y="28"/>
                  </a:lnTo>
                  <a:lnTo>
                    <a:pt x="12" y="56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FFD82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3660775" y="3602038"/>
              <a:ext cx="125413" cy="65088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79" y="11"/>
                </a:cxn>
                <a:cxn ang="0">
                  <a:pos x="74" y="41"/>
                </a:cxn>
                <a:cxn ang="0">
                  <a:pos x="0" y="29"/>
                </a:cxn>
                <a:cxn ang="0">
                  <a:pos x="4" y="0"/>
                </a:cxn>
              </a:cxnLst>
              <a:rect l="0" t="0" r="r" b="b"/>
              <a:pathLst>
                <a:path w="79" h="41">
                  <a:moveTo>
                    <a:pt x="4" y="0"/>
                  </a:moveTo>
                  <a:lnTo>
                    <a:pt x="79" y="11"/>
                  </a:lnTo>
                  <a:lnTo>
                    <a:pt x="74" y="41"/>
                  </a:lnTo>
                  <a:lnTo>
                    <a:pt x="0" y="29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D82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3609975" y="3736975"/>
              <a:ext cx="127000" cy="101600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80" y="40"/>
                </a:cxn>
                <a:cxn ang="0">
                  <a:pos x="65" y="64"/>
                </a:cxn>
                <a:cxn ang="0">
                  <a:pos x="0" y="25"/>
                </a:cxn>
                <a:cxn ang="0">
                  <a:pos x="16" y="0"/>
                </a:cxn>
              </a:cxnLst>
              <a:rect l="0" t="0" r="r" b="b"/>
              <a:pathLst>
                <a:path w="80" h="64">
                  <a:moveTo>
                    <a:pt x="16" y="0"/>
                  </a:moveTo>
                  <a:lnTo>
                    <a:pt x="80" y="40"/>
                  </a:lnTo>
                  <a:lnTo>
                    <a:pt x="65" y="64"/>
                  </a:lnTo>
                  <a:lnTo>
                    <a:pt x="0" y="25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D82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auto">
            <a:xfrm>
              <a:off x="2779713" y="3786188"/>
              <a:ext cx="1695450" cy="1725613"/>
            </a:xfrm>
            <a:custGeom>
              <a:avLst/>
              <a:gdLst/>
              <a:ahLst/>
              <a:cxnLst>
                <a:cxn ang="0">
                  <a:pos x="1037" y="189"/>
                </a:cxn>
                <a:cxn ang="0">
                  <a:pos x="1001" y="180"/>
                </a:cxn>
                <a:cxn ang="0">
                  <a:pos x="963" y="191"/>
                </a:cxn>
                <a:cxn ang="0">
                  <a:pos x="940" y="219"/>
                </a:cxn>
                <a:cxn ang="0">
                  <a:pos x="509" y="245"/>
                </a:cxn>
                <a:cxn ang="0">
                  <a:pos x="503" y="226"/>
                </a:cxn>
                <a:cxn ang="0">
                  <a:pos x="873" y="107"/>
                </a:cxn>
                <a:cxn ang="0">
                  <a:pos x="904" y="130"/>
                </a:cxn>
                <a:cxn ang="0">
                  <a:pos x="942" y="134"/>
                </a:cxn>
                <a:cxn ang="0">
                  <a:pos x="984" y="102"/>
                </a:cxn>
                <a:cxn ang="0">
                  <a:pos x="983" y="28"/>
                </a:cxn>
                <a:cxn ang="0">
                  <a:pos x="951" y="4"/>
                </a:cxn>
                <a:cxn ang="0">
                  <a:pos x="914" y="2"/>
                </a:cxn>
                <a:cxn ang="0">
                  <a:pos x="877" y="23"/>
                </a:cxn>
                <a:cxn ang="0">
                  <a:pos x="861" y="63"/>
                </a:cxn>
                <a:cxn ang="0">
                  <a:pos x="432" y="127"/>
                </a:cxn>
                <a:cxn ang="0">
                  <a:pos x="360" y="92"/>
                </a:cxn>
                <a:cxn ang="0">
                  <a:pos x="274" y="92"/>
                </a:cxn>
                <a:cxn ang="0">
                  <a:pos x="174" y="148"/>
                </a:cxn>
                <a:cxn ang="0">
                  <a:pos x="123" y="249"/>
                </a:cxn>
                <a:cxn ang="0">
                  <a:pos x="123" y="327"/>
                </a:cxn>
                <a:cxn ang="0">
                  <a:pos x="345" y="853"/>
                </a:cxn>
                <a:cxn ang="0">
                  <a:pos x="320" y="990"/>
                </a:cxn>
                <a:cxn ang="0">
                  <a:pos x="302" y="998"/>
                </a:cxn>
                <a:cxn ang="0">
                  <a:pos x="273" y="1001"/>
                </a:cxn>
                <a:cxn ang="0">
                  <a:pos x="227" y="995"/>
                </a:cxn>
                <a:cxn ang="0">
                  <a:pos x="164" y="970"/>
                </a:cxn>
                <a:cxn ang="0">
                  <a:pos x="82" y="926"/>
                </a:cxn>
                <a:cxn ang="0">
                  <a:pos x="15" y="931"/>
                </a:cxn>
                <a:cxn ang="0">
                  <a:pos x="64" y="1085"/>
                </a:cxn>
                <a:cxn ang="0">
                  <a:pos x="89" y="1083"/>
                </a:cxn>
                <a:cxn ang="0">
                  <a:pos x="97" y="1059"/>
                </a:cxn>
                <a:cxn ang="0">
                  <a:pos x="122" y="1000"/>
                </a:cxn>
                <a:cxn ang="0">
                  <a:pos x="186" y="1028"/>
                </a:cxn>
                <a:cxn ang="0">
                  <a:pos x="241" y="1044"/>
                </a:cxn>
                <a:cxn ang="0">
                  <a:pos x="289" y="1047"/>
                </a:cxn>
                <a:cxn ang="0">
                  <a:pos x="329" y="1037"/>
                </a:cxn>
                <a:cxn ang="0">
                  <a:pos x="370" y="1003"/>
                </a:cxn>
                <a:cxn ang="0">
                  <a:pos x="396" y="914"/>
                </a:cxn>
                <a:cxn ang="0">
                  <a:pos x="388" y="819"/>
                </a:cxn>
                <a:cxn ang="0">
                  <a:pos x="868" y="1046"/>
                </a:cxn>
                <a:cxn ang="0">
                  <a:pos x="945" y="890"/>
                </a:cxn>
                <a:cxn ang="0">
                  <a:pos x="938" y="866"/>
                </a:cxn>
                <a:cxn ang="0">
                  <a:pos x="914" y="863"/>
                </a:cxn>
                <a:cxn ang="0">
                  <a:pos x="869" y="988"/>
                </a:cxn>
                <a:cxn ang="0">
                  <a:pos x="527" y="334"/>
                </a:cxn>
                <a:cxn ang="0">
                  <a:pos x="943" y="280"/>
                </a:cxn>
                <a:cxn ang="0">
                  <a:pos x="955" y="295"/>
                </a:cxn>
                <a:cxn ang="0">
                  <a:pos x="989" y="313"/>
                </a:cxn>
                <a:cxn ang="0">
                  <a:pos x="1029" y="308"/>
                </a:cxn>
                <a:cxn ang="0">
                  <a:pos x="1068" y="258"/>
                </a:cxn>
              </a:cxnLst>
              <a:rect l="0" t="0" r="r" b="b"/>
              <a:pathLst>
                <a:path w="1068" h="1087">
                  <a:moveTo>
                    <a:pt x="1057" y="207"/>
                  </a:moveTo>
                  <a:lnTo>
                    <a:pt x="1048" y="198"/>
                  </a:lnTo>
                  <a:lnTo>
                    <a:pt x="1037" y="189"/>
                  </a:lnTo>
                  <a:lnTo>
                    <a:pt x="1025" y="183"/>
                  </a:lnTo>
                  <a:lnTo>
                    <a:pt x="1012" y="180"/>
                  </a:lnTo>
                  <a:lnTo>
                    <a:pt x="1001" y="180"/>
                  </a:lnTo>
                  <a:lnTo>
                    <a:pt x="988" y="181"/>
                  </a:lnTo>
                  <a:lnTo>
                    <a:pt x="974" y="184"/>
                  </a:lnTo>
                  <a:lnTo>
                    <a:pt x="963" y="191"/>
                  </a:lnTo>
                  <a:lnTo>
                    <a:pt x="953" y="199"/>
                  </a:lnTo>
                  <a:lnTo>
                    <a:pt x="945" y="207"/>
                  </a:lnTo>
                  <a:lnTo>
                    <a:pt x="940" y="219"/>
                  </a:lnTo>
                  <a:lnTo>
                    <a:pt x="937" y="231"/>
                  </a:lnTo>
                  <a:lnTo>
                    <a:pt x="519" y="290"/>
                  </a:lnTo>
                  <a:lnTo>
                    <a:pt x="509" y="245"/>
                  </a:lnTo>
                  <a:lnTo>
                    <a:pt x="509" y="245"/>
                  </a:lnTo>
                  <a:lnTo>
                    <a:pt x="506" y="235"/>
                  </a:lnTo>
                  <a:lnTo>
                    <a:pt x="503" y="226"/>
                  </a:lnTo>
                  <a:lnTo>
                    <a:pt x="500" y="216"/>
                  </a:lnTo>
                  <a:lnTo>
                    <a:pt x="496" y="206"/>
                  </a:lnTo>
                  <a:lnTo>
                    <a:pt x="873" y="107"/>
                  </a:lnTo>
                  <a:lnTo>
                    <a:pt x="881" y="117"/>
                  </a:lnTo>
                  <a:lnTo>
                    <a:pt x="892" y="125"/>
                  </a:lnTo>
                  <a:lnTo>
                    <a:pt x="904" y="130"/>
                  </a:lnTo>
                  <a:lnTo>
                    <a:pt x="915" y="134"/>
                  </a:lnTo>
                  <a:lnTo>
                    <a:pt x="928" y="135"/>
                  </a:lnTo>
                  <a:lnTo>
                    <a:pt x="942" y="134"/>
                  </a:lnTo>
                  <a:lnTo>
                    <a:pt x="955" y="129"/>
                  </a:lnTo>
                  <a:lnTo>
                    <a:pt x="966" y="122"/>
                  </a:lnTo>
                  <a:lnTo>
                    <a:pt x="984" y="102"/>
                  </a:lnTo>
                  <a:lnTo>
                    <a:pt x="994" y="79"/>
                  </a:lnTo>
                  <a:lnTo>
                    <a:pt x="994" y="53"/>
                  </a:lnTo>
                  <a:lnTo>
                    <a:pt x="983" y="28"/>
                  </a:lnTo>
                  <a:lnTo>
                    <a:pt x="974" y="19"/>
                  </a:lnTo>
                  <a:lnTo>
                    <a:pt x="963" y="10"/>
                  </a:lnTo>
                  <a:lnTo>
                    <a:pt x="951" y="4"/>
                  </a:lnTo>
                  <a:lnTo>
                    <a:pt x="940" y="0"/>
                  </a:lnTo>
                  <a:lnTo>
                    <a:pt x="927" y="0"/>
                  </a:lnTo>
                  <a:lnTo>
                    <a:pt x="914" y="2"/>
                  </a:lnTo>
                  <a:lnTo>
                    <a:pt x="901" y="5"/>
                  </a:lnTo>
                  <a:lnTo>
                    <a:pt x="889" y="12"/>
                  </a:lnTo>
                  <a:lnTo>
                    <a:pt x="877" y="23"/>
                  </a:lnTo>
                  <a:lnTo>
                    <a:pt x="869" y="35"/>
                  </a:lnTo>
                  <a:lnTo>
                    <a:pt x="864" y="48"/>
                  </a:lnTo>
                  <a:lnTo>
                    <a:pt x="861" y="63"/>
                  </a:lnTo>
                  <a:lnTo>
                    <a:pt x="472" y="166"/>
                  </a:lnTo>
                  <a:lnTo>
                    <a:pt x="453" y="145"/>
                  </a:lnTo>
                  <a:lnTo>
                    <a:pt x="432" y="127"/>
                  </a:lnTo>
                  <a:lnTo>
                    <a:pt x="411" y="112"/>
                  </a:lnTo>
                  <a:lnTo>
                    <a:pt x="386" y="101"/>
                  </a:lnTo>
                  <a:lnTo>
                    <a:pt x="360" y="92"/>
                  </a:lnTo>
                  <a:lnTo>
                    <a:pt x="332" y="89"/>
                  </a:lnTo>
                  <a:lnTo>
                    <a:pt x="304" y="89"/>
                  </a:lnTo>
                  <a:lnTo>
                    <a:pt x="274" y="92"/>
                  </a:lnTo>
                  <a:lnTo>
                    <a:pt x="237" y="104"/>
                  </a:lnTo>
                  <a:lnTo>
                    <a:pt x="204" y="124"/>
                  </a:lnTo>
                  <a:lnTo>
                    <a:pt x="174" y="148"/>
                  </a:lnTo>
                  <a:lnTo>
                    <a:pt x="151" y="178"/>
                  </a:lnTo>
                  <a:lnTo>
                    <a:pt x="135" y="212"/>
                  </a:lnTo>
                  <a:lnTo>
                    <a:pt x="123" y="249"/>
                  </a:lnTo>
                  <a:lnTo>
                    <a:pt x="120" y="288"/>
                  </a:lnTo>
                  <a:lnTo>
                    <a:pt x="125" y="327"/>
                  </a:lnTo>
                  <a:lnTo>
                    <a:pt x="123" y="327"/>
                  </a:lnTo>
                  <a:lnTo>
                    <a:pt x="223" y="827"/>
                  </a:lnTo>
                  <a:lnTo>
                    <a:pt x="337" y="802"/>
                  </a:lnTo>
                  <a:lnTo>
                    <a:pt x="345" y="853"/>
                  </a:lnTo>
                  <a:lnTo>
                    <a:pt x="348" y="906"/>
                  </a:lnTo>
                  <a:lnTo>
                    <a:pt x="342" y="955"/>
                  </a:lnTo>
                  <a:lnTo>
                    <a:pt x="320" y="990"/>
                  </a:lnTo>
                  <a:lnTo>
                    <a:pt x="315" y="993"/>
                  </a:lnTo>
                  <a:lnTo>
                    <a:pt x="309" y="996"/>
                  </a:lnTo>
                  <a:lnTo>
                    <a:pt x="302" y="998"/>
                  </a:lnTo>
                  <a:lnTo>
                    <a:pt x="294" y="1001"/>
                  </a:lnTo>
                  <a:lnTo>
                    <a:pt x="284" y="1001"/>
                  </a:lnTo>
                  <a:lnTo>
                    <a:pt x="273" y="1001"/>
                  </a:lnTo>
                  <a:lnTo>
                    <a:pt x="260" y="1001"/>
                  </a:lnTo>
                  <a:lnTo>
                    <a:pt x="245" y="998"/>
                  </a:lnTo>
                  <a:lnTo>
                    <a:pt x="227" y="995"/>
                  </a:lnTo>
                  <a:lnTo>
                    <a:pt x="209" y="988"/>
                  </a:lnTo>
                  <a:lnTo>
                    <a:pt x="187" y="982"/>
                  </a:lnTo>
                  <a:lnTo>
                    <a:pt x="164" y="970"/>
                  </a:lnTo>
                  <a:lnTo>
                    <a:pt x="140" y="959"/>
                  </a:lnTo>
                  <a:lnTo>
                    <a:pt x="112" y="944"/>
                  </a:lnTo>
                  <a:lnTo>
                    <a:pt x="82" y="926"/>
                  </a:lnTo>
                  <a:lnTo>
                    <a:pt x="49" y="906"/>
                  </a:lnTo>
                  <a:lnTo>
                    <a:pt x="0" y="875"/>
                  </a:lnTo>
                  <a:lnTo>
                    <a:pt x="15" y="931"/>
                  </a:lnTo>
                  <a:lnTo>
                    <a:pt x="52" y="1072"/>
                  </a:lnTo>
                  <a:lnTo>
                    <a:pt x="57" y="1080"/>
                  </a:lnTo>
                  <a:lnTo>
                    <a:pt x="64" y="1085"/>
                  </a:lnTo>
                  <a:lnTo>
                    <a:pt x="72" y="1087"/>
                  </a:lnTo>
                  <a:lnTo>
                    <a:pt x="80" y="1087"/>
                  </a:lnTo>
                  <a:lnTo>
                    <a:pt x="89" y="1083"/>
                  </a:lnTo>
                  <a:lnTo>
                    <a:pt x="94" y="1077"/>
                  </a:lnTo>
                  <a:lnTo>
                    <a:pt x="97" y="1069"/>
                  </a:lnTo>
                  <a:lnTo>
                    <a:pt x="97" y="1059"/>
                  </a:lnTo>
                  <a:lnTo>
                    <a:pt x="74" y="973"/>
                  </a:lnTo>
                  <a:lnTo>
                    <a:pt x="99" y="986"/>
                  </a:lnTo>
                  <a:lnTo>
                    <a:pt x="122" y="1000"/>
                  </a:lnTo>
                  <a:lnTo>
                    <a:pt x="143" y="1011"/>
                  </a:lnTo>
                  <a:lnTo>
                    <a:pt x="164" y="1019"/>
                  </a:lnTo>
                  <a:lnTo>
                    <a:pt x="186" y="1028"/>
                  </a:lnTo>
                  <a:lnTo>
                    <a:pt x="205" y="1034"/>
                  </a:lnTo>
                  <a:lnTo>
                    <a:pt x="223" y="1041"/>
                  </a:lnTo>
                  <a:lnTo>
                    <a:pt x="241" y="1044"/>
                  </a:lnTo>
                  <a:lnTo>
                    <a:pt x="258" y="1046"/>
                  </a:lnTo>
                  <a:lnTo>
                    <a:pt x="273" y="1047"/>
                  </a:lnTo>
                  <a:lnTo>
                    <a:pt x="289" y="1047"/>
                  </a:lnTo>
                  <a:lnTo>
                    <a:pt x="302" y="1046"/>
                  </a:lnTo>
                  <a:lnTo>
                    <a:pt x="315" y="1042"/>
                  </a:lnTo>
                  <a:lnTo>
                    <a:pt x="329" y="1037"/>
                  </a:lnTo>
                  <a:lnTo>
                    <a:pt x="340" y="1031"/>
                  </a:lnTo>
                  <a:lnTo>
                    <a:pt x="350" y="1024"/>
                  </a:lnTo>
                  <a:lnTo>
                    <a:pt x="370" y="1003"/>
                  </a:lnTo>
                  <a:lnTo>
                    <a:pt x="383" y="977"/>
                  </a:lnTo>
                  <a:lnTo>
                    <a:pt x="391" y="947"/>
                  </a:lnTo>
                  <a:lnTo>
                    <a:pt x="396" y="914"/>
                  </a:lnTo>
                  <a:lnTo>
                    <a:pt x="394" y="881"/>
                  </a:lnTo>
                  <a:lnTo>
                    <a:pt x="393" y="850"/>
                  </a:lnTo>
                  <a:lnTo>
                    <a:pt x="388" y="819"/>
                  </a:lnTo>
                  <a:lnTo>
                    <a:pt x="381" y="793"/>
                  </a:lnTo>
                  <a:lnTo>
                    <a:pt x="518" y="763"/>
                  </a:lnTo>
                  <a:lnTo>
                    <a:pt x="868" y="1046"/>
                  </a:lnTo>
                  <a:lnTo>
                    <a:pt x="894" y="1067"/>
                  </a:lnTo>
                  <a:lnTo>
                    <a:pt x="904" y="1034"/>
                  </a:lnTo>
                  <a:lnTo>
                    <a:pt x="945" y="890"/>
                  </a:lnTo>
                  <a:lnTo>
                    <a:pt x="945" y="881"/>
                  </a:lnTo>
                  <a:lnTo>
                    <a:pt x="943" y="873"/>
                  </a:lnTo>
                  <a:lnTo>
                    <a:pt x="938" y="866"/>
                  </a:lnTo>
                  <a:lnTo>
                    <a:pt x="930" y="862"/>
                  </a:lnTo>
                  <a:lnTo>
                    <a:pt x="922" y="862"/>
                  </a:lnTo>
                  <a:lnTo>
                    <a:pt x="914" y="863"/>
                  </a:lnTo>
                  <a:lnTo>
                    <a:pt x="907" y="868"/>
                  </a:lnTo>
                  <a:lnTo>
                    <a:pt x="902" y="876"/>
                  </a:lnTo>
                  <a:lnTo>
                    <a:pt x="869" y="988"/>
                  </a:lnTo>
                  <a:lnTo>
                    <a:pt x="575" y="751"/>
                  </a:lnTo>
                  <a:lnTo>
                    <a:pt x="611" y="743"/>
                  </a:lnTo>
                  <a:lnTo>
                    <a:pt x="527" y="334"/>
                  </a:lnTo>
                  <a:lnTo>
                    <a:pt x="940" y="275"/>
                  </a:lnTo>
                  <a:lnTo>
                    <a:pt x="942" y="277"/>
                  </a:lnTo>
                  <a:lnTo>
                    <a:pt x="943" y="280"/>
                  </a:lnTo>
                  <a:lnTo>
                    <a:pt x="945" y="281"/>
                  </a:lnTo>
                  <a:lnTo>
                    <a:pt x="947" y="285"/>
                  </a:lnTo>
                  <a:lnTo>
                    <a:pt x="955" y="295"/>
                  </a:lnTo>
                  <a:lnTo>
                    <a:pt x="966" y="303"/>
                  </a:lnTo>
                  <a:lnTo>
                    <a:pt x="978" y="309"/>
                  </a:lnTo>
                  <a:lnTo>
                    <a:pt x="989" y="313"/>
                  </a:lnTo>
                  <a:lnTo>
                    <a:pt x="1002" y="314"/>
                  </a:lnTo>
                  <a:lnTo>
                    <a:pt x="1016" y="313"/>
                  </a:lnTo>
                  <a:lnTo>
                    <a:pt x="1029" y="308"/>
                  </a:lnTo>
                  <a:lnTo>
                    <a:pt x="1040" y="301"/>
                  </a:lnTo>
                  <a:lnTo>
                    <a:pt x="1058" y="281"/>
                  </a:lnTo>
                  <a:lnTo>
                    <a:pt x="1068" y="258"/>
                  </a:lnTo>
                  <a:lnTo>
                    <a:pt x="1066" y="232"/>
                  </a:lnTo>
                  <a:lnTo>
                    <a:pt x="1057" y="20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" name="Freeform 13"/>
            <p:cNvSpPr>
              <a:spLocks/>
            </p:cNvSpPr>
            <p:nvPr/>
          </p:nvSpPr>
          <p:spPr bwMode="auto">
            <a:xfrm>
              <a:off x="3311525" y="3281363"/>
              <a:ext cx="68263" cy="82550"/>
            </a:xfrm>
            <a:custGeom>
              <a:avLst/>
              <a:gdLst/>
              <a:ahLst/>
              <a:cxnLst>
                <a:cxn ang="0">
                  <a:pos x="0" y="51"/>
                </a:cxn>
                <a:cxn ang="0">
                  <a:pos x="0" y="51"/>
                </a:cxn>
                <a:cxn ang="0">
                  <a:pos x="3" y="49"/>
                </a:cxn>
                <a:cxn ang="0">
                  <a:pos x="8" y="49"/>
                </a:cxn>
                <a:cxn ang="0">
                  <a:pos x="12" y="51"/>
                </a:cxn>
                <a:cxn ang="0">
                  <a:pos x="15" y="52"/>
                </a:cxn>
                <a:cxn ang="0">
                  <a:pos x="43" y="18"/>
                </a:cxn>
                <a:cxn ang="0">
                  <a:pos x="36" y="13"/>
                </a:cxn>
                <a:cxn ang="0">
                  <a:pos x="31" y="8"/>
                </a:cxn>
                <a:cxn ang="0">
                  <a:pos x="25" y="5"/>
                </a:cxn>
                <a:cxn ang="0">
                  <a:pos x="18" y="0"/>
                </a:cxn>
                <a:cxn ang="0">
                  <a:pos x="0" y="51"/>
                </a:cxn>
                <a:cxn ang="0">
                  <a:pos x="0" y="51"/>
                </a:cxn>
              </a:cxnLst>
              <a:rect l="0" t="0" r="r" b="b"/>
              <a:pathLst>
                <a:path w="43" h="52">
                  <a:moveTo>
                    <a:pt x="0" y="51"/>
                  </a:moveTo>
                  <a:lnTo>
                    <a:pt x="0" y="51"/>
                  </a:lnTo>
                  <a:lnTo>
                    <a:pt x="3" y="49"/>
                  </a:lnTo>
                  <a:lnTo>
                    <a:pt x="8" y="49"/>
                  </a:lnTo>
                  <a:lnTo>
                    <a:pt x="12" y="51"/>
                  </a:lnTo>
                  <a:lnTo>
                    <a:pt x="15" y="52"/>
                  </a:lnTo>
                  <a:lnTo>
                    <a:pt x="43" y="18"/>
                  </a:lnTo>
                  <a:lnTo>
                    <a:pt x="36" y="13"/>
                  </a:lnTo>
                  <a:lnTo>
                    <a:pt x="31" y="8"/>
                  </a:lnTo>
                  <a:lnTo>
                    <a:pt x="25" y="5"/>
                  </a:lnTo>
                  <a:lnTo>
                    <a:pt x="18" y="0"/>
                  </a:lnTo>
                  <a:lnTo>
                    <a:pt x="0" y="51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" name="Freeform 14"/>
            <p:cNvSpPr>
              <a:spLocks/>
            </p:cNvSpPr>
            <p:nvPr/>
          </p:nvSpPr>
          <p:spPr bwMode="auto">
            <a:xfrm>
              <a:off x="2870200" y="3238500"/>
              <a:ext cx="665163" cy="598488"/>
            </a:xfrm>
            <a:custGeom>
              <a:avLst/>
              <a:gdLst/>
              <a:ahLst/>
              <a:cxnLst>
                <a:cxn ang="0">
                  <a:pos x="392" y="56"/>
                </a:cxn>
                <a:cxn ang="0">
                  <a:pos x="344" y="68"/>
                </a:cxn>
                <a:cxn ang="0">
                  <a:pos x="329" y="53"/>
                </a:cxn>
                <a:cxn ang="0">
                  <a:pos x="293" y="79"/>
                </a:cxn>
                <a:cxn ang="0">
                  <a:pos x="296" y="82"/>
                </a:cxn>
                <a:cxn ang="0">
                  <a:pos x="300" y="86"/>
                </a:cxn>
                <a:cxn ang="0">
                  <a:pos x="300" y="97"/>
                </a:cxn>
                <a:cxn ang="0">
                  <a:pos x="291" y="105"/>
                </a:cxn>
                <a:cxn ang="0">
                  <a:pos x="229" y="133"/>
                </a:cxn>
                <a:cxn ang="0">
                  <a:pos x="217" y="130"/>
                </a:cxn>
                <a:cxn ang="0">
                  <a:pos x="212" y="119"/>
                </a:cxn>
                <a:cxn ang="0">
                  <a:pos x="217" y="109"/>
                </a:cxn>
                <a:cxn ang="0">
                  <a:pos x="222" y="104"/>
                </a:cxn>
                <a:cxn ang="0">
                  <a:pos x="296" y="27"/>
                </a:cxn>
                <a:cxn ang="0">
                  <a:pos x="258" y="10"/>
                </a:cxn>
                <a:cxn ang="0">
                  <a:pos x="217" y="0"/>
                </a:cxn>
                <a:cxn ang="0">
                  <a:pos x="173" y="2"/>
                </a:cxn>
                <a:cxn ang="0">
                  <a:pos x="130" y="12"/>
                </a:cxn>
                <a:cxn ang="0">
                  <a:pos x="65" y="51"/>
                </a:cxn>
                <a:cxn ang="0">
                  <a:pos x="20" y="110"/>
                </a:cxn>
                <a:cxn ang="0">
                  <a:pos x="0" y="179"/>
                </a:cxn>
                <a:cxn ang="0">
                  <a:pos x="10" y="253"/>
                </a:cxn>
                <a:cxn ang="0">
                  <a:pos x="48" y="317"/>
                </a:cxn>
                <a:cxn ang="0">
                  <a:pos x="107" y="359"/>
                </a:cxn>
                <a:cxn ang="0">
                  <a:pos x="180" y="377"/>
                </a:cxn>
                <a:cxn ang="0">
                  <a:pos x="255" y="365"/>
                </a:cxn>
                <a:cxn ang="0">
                  <a:pos x="291" y="349"/>
                </a:cxn>
                <a:cxn ang="0">
                  <a:pos x="324" y="324"/>
                </a:cxn>
                <a:cxn ang="0">
                  <a:pos x="349" y="296"/>
                </a:cxn>
                <a:cxn ang="0">
                  <a:pos x="369" y="263"/>
                </a:cxn>
                <a:cxn ang="0">
                  <a:pos x="354" y="270"/>
                </a:cxn>
                <a:cxn ang="0">
                  <a:pos x="339" y="275"/>
                </a:cxn>
                <a:cxn ang="0">
                  <a:pos x="324" y="276"/>
                </a:cxn>
                <a:cxn ang="0">
                  <a:pos x="309" y="278"/>
                </a:cxn>
                <a:cxn ang="0">
                  <a:pos x="262" y="270"/>
                </a:cxn>
                <a:cxn ang="0">
                  <a:pos x="224" y="248"/>
                </a:cxn>
                <a:cxn ang="0">
                  <a:pos x="199" y="227"/>
                </a:cxn>
                <a:cxn ang="0">
                  <a:pos x="189" y="217"/>
                </a:cxn>
                <a:cxn ang="0">
                  <a:pos x="186" y="206"/>
                </a:cxn>
                <a:cxn ang="0">
                  <a:pos x="191" y="196"/>
                </a:cxn>
                <a:cxn ang="0">
                  <a:pos x="203" y="193"/>
                </a:cxn>
                <a:cxn ang="0">
                  <a:pos x="212" y="199"/>
                </a:cxn>
                <a:cxn ang="0">
                  <a:pos x="214" y="201"/>
                </a:cxn>
                <a:cxn ang="0">
                  <a:pos x="229" y="214"/>
                </a:cxn>
                <a:cxn ang="0">
                  <a:pos x="254" y="234"/>
                </a:cxn>
                <a:cxn ang="0">
                  <a:pos x="290" y="247"/>
                </a:cxn>
                <a:cxn ang="0">
                  <a:pos x="319" y="248"/>
                </a:cxn>
                <a:cxn ang="0">
                  <a:pos x="337" y="244"/>
                </a:cxn>
                <a:cxn ang="0">
                  <a:pos x="355" y="237"/>
                </a:cxn>
                <a:cxn ang="0">
                  <a:pos x="373" y="225"/>
                </a:cxn>
                <a:cxn ang="0">
                  <a:pos x="387" y="198"/>
                </a:cxn>
                <a:cxn ang="0">
                  <a:pos x="383" y="155"/>
                </a:cxn>
                <a:cxn ang="0">
                  <a:pos x="419" y="115"/>
                </a:cxn>
              </a:cxnLst>
              <a:rect l="0" t="0" r="r" b="b"/>
              <a:pathLst>
                <a:path w="419" h="377">
                  <a:moveTo>
                    <a:pt x="419" y="115"/>
                  </a:moveTo>
                  <a:lnTo>
                    <a:pt x="392" y="56"/>
                  </a:lnTo>
                  <a:lnTo>
                    <a:pt x="350" y="76"/>
                  </a:lnTo>
                  <a:lnTo>
                    <a:pt x="344" y="68"/>
                  </a:lnTo>
                  <a:lnTo>
                    <a:pt x="337" y="59"/>
                  </a:lnTo>
                  <a:lnTo>
                    <a:pt x="329" y="53"/>
                  </a:lnTo>
                  <a:lnTo>
                    <a:pt x="321" y="45"/>
                  </a:lnTo>
                  <a:lnTo>
                    <a:pt x="293" y="79"/>
                  </a:lnTo>
                  <a:lnTo>
                    <a:pt x="295" y="81"/>
                  </a:lnTo>
                  <a:lnTo>
                    <a:pt x="296" y="82"/>
                  </a:lnTo>
                  <a:lnTo>
                    <a:pt x="298" y="84"/>
                  </a:lnTo>
                  <a:lnTo>
                    <a:pt x="300" y="86"/>
                  </a:lnTo>
                  <a:lnTo>
                    <a:pt x="301" y="91"/>
                  </a:lnTo>
                  <a:lnTo>
                    <a:pt x="300" y="97"/>
                  </a:lnTo>
                  <a:lnTo>
                    <a:pt x="296" y="102"/>
                  </a:lnTo>
                  <a:lnTo>
                    <a:pt x="291" y="105"/>
                  </a:lnTo>
                  <a:lnTo>
                    <a:pt x="234" y="132"/>
                  </a:lnTo>
                  <a:lnTo>
                    <a:pt x="229" y="133"/>
                  </a:lnTo>
                  <a:lnTo>
                    <a:pt x="222" y="132"/>
                  </a:lnTo>
                  <a:lnTo>
                    <a:pt x="217" y="130"/>
                  </a:lnTo>
                  <a:lnTo>
                    <a:pt x="214" y="125"/>
                  </a:lnTo>
                  <a:lnTo>
                    <a:pt x="212" y="119"/>
                  </a:lnTo>
                  <a:lnTo>
                    <a:pt x="214" y="114"/>
                  </a:lnTo>
                  <a:lnTo>
                    <a:pt x="217" y="109"/>
                  </a:lnTo>
                  <a:lnTo>
                    <a:pt x="222" y="104"/>
                  </a:lnTo>
                  <a:lnTo>
                    <a:pt x="222" y="104"/>
                  </a:lnTo>
                  <a:lnTo>
                    <a:pt x="278" y="78"/>
                  </a:lnTo>
                  <a:lnTo>
                    <a:pt x="296" y="27"/>
                  </a:lnTo>
                  <a:lnTo>
                    <a:pt x="278" y="17"/>
                  </a:lnTo>
                  <a:lnTo>
                    <a:pt x="258" y="10"/>
                  </a:lnTo>
                  <a:lnTo>
                    <a:pt x="239" y="4"/>
                  </a:lnTo>
                  <a:lnTo>
                    <a:pt x="217" y="0"/>
                  </a:lnTo>
                  <a:lnTo>
                    <a:pt x="196" y="0"/>
                  </a:lnTo>
                  <a:lnTo>
                    <a:pt x="173" y="2"/>
                  </a:lnTo>
                  <a:lnTo>
                    <a:pt x="152" y="5"/>
                  </a:lnTo>
                  <a:lnTo>
                    <a:pt x="130" y="12"/>
                  </a:lnTo>
                  <a:lnTo>
                    <a:pt x="94" y="28"/>
                  </a:lnTo>
                  <a:lnTo>
                    <a:pt x="65" y="51"/>
                  </a:lnTo>
                  <a:lnTo>
                    <a:pt x="40" y="79"/>
                  </a:lnTo>
                  <a:lnTo>
                    <a:pt x="20" y="110"/>
                  </a:lnTo>
                  <a:lnTo>
                    <a:pt x="7" y="143"/>
                  </a:lnTo>
                  <a:lnTo>
                    <a:pt x="0" y="179"/>
                  </a:lnTo>
                  <a:lnTo>
                    <a:pt x="2" y="217"/>
                  </a:lnTo>
                  <a:lnTo>
                    <a:pt x="10" y="253"/>
                  </a:lnTo>
                  <a:lnTo>
                    <a:pt x="27" y="288"/>
                  </a:lnTo>
                  <a:lnTo>
                    <a:pt x="48" y="317"/>
                  </a:lnTo>
                  <a:lnTo>
                    <a:pt x="76" y="340"/>
                  </a:lnTo>
                  <a:lnTo>
                    <a:pt x="107" y="359"/>
                  </a:lnTo>
                  <a:lnTo>
                    <a:pt x="142" y="372"/>
                  </a:lnTo>
                  <a:lnTo>
                    <a:pt x="180" y="377"/>
                  </a:lnTo>
                  <a:lnTo>
                    <a:pt x="217" y="375"/>
                  </a:lnTo>
                  <a:lnTo>
                    <a:pt x="255" y="365"/>
                  </a:lnTo>
                  <a:lnTo>
                    <a:pt x="275" y="357"/>
                  </a:lnTo>
                  <a:lnTo>
                    <a:pt x="291" y="349"/>
                  </a:lnTo>
                  <a:lnTo>
                    <a:pt x="308" y="337"/>
                  </a:lnTo>
                  <a:lnTo>
                    <a:pt x="324" y="324"/>
                  </a:lnTo>
                  <a:lnTo>
                    <a:pt x="337" y="311"/>
                  </a:lnTo>
                  <a:lnTo>
                    <a:pt x="349" y="296"/>
                  </a:lnTo>
                  <a:lnTo>
                    <a:pt x="360" y="280"/>
                  </a:lnTo>
                  <a:lnTo>
                    <a:pt x="369" y="263"/>
                  </a:lnTo>
                  <a:lnTo>
                    <a:pt x="362" y="267"/>
                  </a:lnTo>
                  <a:lnTo>
                    <a:pt x="354" y="270"/>
                  </a:lnTo>
                  <a:lnTo>
                    <a:pt x="347" y="271"/>
                  </a:lnTo>
                  <a:lnTo>
                    <a:pt x="339" y="275"/>
                  </a:lnTo>
                  <a:lnTo>
                    <a:pt x="332" y="276"/>
                  </a:lnTo>
                  <a:lnTo>
                    <a:pt x="324" y="276"/>
                  </a:lnTo>
                  <a:lnTo>
                    <a:pt x="318" y="278"/>
                  </a:lnTo>
                  <a:lnTo>
                    <a:pt x="309" y="278"/>
                  </a:lnTo>
                  <a:lnTo>
                    <a:pt x="285" y="276"/>
                  </a:lnTo>
                  <a:lnTo>
                    <a:pt x="262" y="270"/>
                  </a:lnTo>
                  <a:lnTo>
                    <a:pt x="240" y="260"/>
                  </a:lnTo>
                  <a:lnTo>
                    <a:pt x="224" y="248"/>
                  </a:lnTo>
                  <a:lnTo>
                    <a:pt x="209" y="237"/>
                  </a:lnTo>
                  <a:lnTo>
                    <a:pt x="199" y="227"/>
                  </a:lnTo>
                  <a:lnTo>
                    <a:pt x="193" y="221"/>
                  </a:lnTo>
                  <a:lnTo>
                    <a:pt x="189" y="217"/>
                  </a:lnTo>
                  <a:lnTo>
                    <a:pt x="186" y="212"/>
                  </a:lnTo>
                  <a:lnTo>
                    <a:pt x="186" y="206"/>
                  </a:lnTo>
                  <a:lnTo>
                    <a:pt x="188" y="201"/>
                  </a:lnTo>
                  <a:lnTo>
                    <a:pt x="191" y="196"/>
                  </a:lnTo>
                  <a:lnTo>
                    <a:pt x="196" y="193"/>
                  </a:lnTo>
                  <a:lnTo>
                    <a:pt x="203" y="193"/>
                  </a:lnTo>
                  <a:lnTo>
                    <a:pt x="207" y="196"/>
                  </a:lnTo>
                  <a:lnTo>
                    <a:pt x="212" y="199"/>
                  </a:lnTo>
                  <a:lnTo>
                    <a:pt x="212" y="199"/>
                  </a:lnTo>
                  <a:lnTo>
                    <a:pt x="214" y="201"/>
                  </a:lnTo>
                  <a:lnTo>
                    <a:pt x="219" y="207"/>
                  </a:lnTo>
                  <a:lnTo>
                    <a:pt x="229" y="214"/>
                  </a:lnTo>
                  <a:lnTo>
                    <a:pt x="240" y="224"/>
                  </a:lnTo>
                  <a:lnTo>
                    <a:pt x="254" y="234"/>
                  </a:lnTo>
                  <a:lnTo>
                    <a:pt x="270" y="240"/>
                  </a:lnTo>
                  <a:lnTo>
                    <a:pt x="290" y="247"/>
                  </a:lnTo>
                  <a:lnTo>
                    <a:pt x="309" y="248"/>
                  </a:lnTo>
                  <a:lnTo>
                    <a:pt x="319" y="248"/>
                  </a:lnTo>
                  <a:lnTo>
                    <a:pt x="327" y="247"/>
                  </a:lnTo>
                  <a:lnTo>
                    <a:pt x="337" y="244"/>
                  </a:lnTo>
                  <a:lnTo>
                    <a:pt x="347" y="240"/>
                  </a:lnTo>
                  <a:lnTo>
                    <a:pt x="355" y="237"/>
                  </a:lnTo>
                  <a:lnTo>
                    <a:pt x="365" y="232"/>
                  </a:lnTo>
                  <a:lnTo>
                    <a:pt x="373" y="225"/>
                  </a:lnTo>
                  <a:lnTo>
                    <a:pt x="383" y="219"/>
                  </a:lnTo>
                  <a:lnTo>
                    <a:pt x="387" y="198"/>
                  </a:lnTo>
                  <a:lnTo>
                    <a:pt x="387" y="176"/>
                  </a:lnTo>
                  <a:lnTo>
                    <a:pt x="383" y="155"/>
                  </a:lnTo>
                  <a:lnTo>
                    <a:pt x="378" y="133"/>
                  </a:lnTo>
                  <a:lnTo>
                    <a:pt x="419" y="1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pic>
        <p:nvPicPr>
          <p:cNvPr id="12" name="Picture 15" descr="C:\Users\Gail\AppData\Local\Microsoft\Windows\Temporary Internet Files\Content.IE5\MSMWK90N\MC90039103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6324600" y="4038600"/>
            <a:ext cx="2117559" cy="2209800"/>
          </a:xfrm>
          <a:prstGeom prst="rect">
            <a:avLst/>
          </a:prstGeom>
          <a:noFill/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90800" y="3556000"/>
            <a:ext cx="27305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24200" y="5105400"/>
            <a:ext cx="27559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38600" y="2286000"/>
            <a:ext cx="2222500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Programming Concepts:</a:t>
            </a:r>
            <a:br>
              <a:rPr lang="en-US" dirty="0" smtClean="0"/>
            </a:br>
            <a:r>
              <a:rPr lang="en-US" dirty="0" smtClean="0"/>
              <a:t>Broadcast</a:t>
            </a:r>
            <a:endParaRPr lang="en-CA" dirty="0"/>
          </a:p>
        </p:txBody>
      </p:sp>
      <p:pic>
        <p:nvPicPr>
          <p:cNvPr id="13" name="Picture 16" descr="C:\Users\Gail\AppData\Local\Microsoft\Windows\Temporary Internet Files\Content.IE5\XDHQUWU0\MC90039100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2590800"/>
            <a:ext cx="2057400" cy="2486410"/>
          </a:xfrm>
          <a:prstGeom prst="rect">
            <a:avLst/>
          </a:prstGeom>
          <a:noFill/>
        </p:spPr>
      </p:pic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9600" y="3048000"/>
            <a:ext cx="2171700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Tutorials!</a:t>
            </a:r>
            <a:endParaRPr lang="en-CA" dirty="0"/>
          </a:p>
        </p:txBody>
      </p:sp>
      <p:sp>
        <p:nvSpPr>
          <p:cNvPr id="3" name="TextBox 2"/>
          <p:cNvSpPr txBox="1"/>
          <p:nvPr/>
        </p:nvSpPr>
        <p:spPr>
          <a:xfrm>
            <a:off x="687482" y="2286000"/>
            <a:ext cx="74272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3200" dirty="0" smtClean="0">
                <a:hlinkClick r:id="rId3"/>
              </a:rPr>
              <a:t>http://www.cs.harvard.edu/malan/scratch/</a:t>
            </a:r>
            <a:endParaRPr lang="en-CA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675990" y="2895600"/>
            <a:ext cx="54502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3200" dirty="0" smtClean="0">
                <a:hlinkClick r:id="rId4"/>
              </a:rPr>
              <a:t>http://www.scratch.ie/students</a:t>
            </a:r>
            <a:endParaRPr lang="en-CA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2313921" y="3505200"/>
            <a:ext cx="41743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3200" dirty="0" smtClean="0">
                <a:hlinkClick r:id="rId5"/>
              </a:rPr>
              <a:t>http://learnscratch.org/</a:t>
            </a:r>
            <a:endParaRPr lang="en-CA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4464" y="1143000"/>
            <a:ext cx="7935073" cy="5327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/>
          <a:lstStyle/>
          <a:p>
            <a:r>
              <a:rPr lang="en-US" dirty="0" smtClean="0"/>
              <a:t>A Tour of Scratch</a:t>
            </a:r>
            <a:endParaRPr lang="en-C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Programming Concepts:</a:t>
            </a:r>
            <a:br>
              <a:rPr lang="en-US" dirty="0" smtClean="0"/>
            </a:br>
            <a:r>
              <a:rPr lang="en-US" dirty="0" smtClean="0"/>
              <a:t>Boolean Values</a:t>
            </a:r>
            <a:endParaRPr lang="en-CA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2756" y="2895600"/>
            <a:ext cx="2833687" cy="477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09900" y="4038600"/>
            <a:ext cx="2819399" cy="475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Programming Concepts:</a:t>
            </a:r>
            <a:br>
              <a:rPr lang="en-US" dirty="0" smtClean="0"/>
            </a:br>
            <a:r>
              <a:rPr lang="en-US" dirty="0" smtClean="0"/>
              <a:t>Boolean Values</a:t>
            </a:r>
            <a:endParaRPr lang="en-C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2590800"/>
            <a:ext cx="2286000" cy="257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Programming Concepts:</a:t>
            </a:r>
            <a:br>
              <a:rPr lang="en-US" dirty="0" smtClean="0"/>
            </a:br>
            <a:r>
              <a:rPr lang="en-US" dirty="0" smtClean="0"/>
              <a:t>Boolean Values</a:t>
            </a:r>
            <a:endParaRPr lang="en-CA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0963" y="2609671"/>
            <a:ext cx="3900487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653982" y="4438471"/>
            <a:ext cx="38360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And: Both must be true</a:t>
            </a:r>
          </a:p>
          <a:p>
            <a:pPr algn="ctr"/>
            <a:r>
              <a:rPr lang="en-US" sz="2400" dirty="0" smtClean="0"/>
              <a:t>Or: One or both must be true</a:t>
            </a:r>
          </a:p>
          <a:p>
            <a:pPr algn="ctr"/>
            <a:r>
              <a:rPr lang="en-US" sz="2400" dirty="0" smtClean="0"/>
              <a:t>Not: Must be false</a:t>
            </a:r>
            <a:endParaRPr lang="en-C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Programming Concepts:</a:t>
            </a:r>
            <a:br>
              <a:rPr lang="en-US" dirty="0" smtClean="0"/>
            </a:br>
            <a:r>
              <a:rPr lang="en-US" dirty="0" smtClean="0"/>
              <a:t>If Statements</a:t>
            </a:r>
            <a:endParaRPr lang="en-CA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73500" y="2921000"/>
            <a:ext cx="1397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Programming Concepts:</a:t>
            </a:r>
            <a:br>
              <a:rPr lang="en-US" dirty="0" smtClean="0"/>
            </a:br>
            <a:r>
              <a:rPr lang="en-US" dirty="0" smtClean="0"/>
              <a:t>If Statements</a:t>
            </a:r>
            <a:endParaRPr lang="en-CA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2863850"/>
            <a:ext cx="213360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Programming Concepts:</a:t>
            </a:r>
            <a:br>
              <a:rPr lang="en-US" dirty="0" smtClean="0"/>
            </a:br>
            <a:r>
              <a:rPr lang="en-US" dirty="0" smtClean="0"/>
              <a:t>If Statements</a:t>
            </a:r>
            <a:endParaRPr lang="en-CA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86150" y="2838450"/>
            <a:ext cx="21717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1735</TotalTime>
  <Words>1297</Words>
  <Application>Microsoft Office PowerPoint</Application>
  <PresentationFormat>On-screen Show (4:3)</PresentationFormat>
  <Paragraphs>130</Paragraphs>
  <Slides>24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Programming in Scratch</vt:lpstr>
      <vt:lpstr>Admin Stuff</vt:lpstr>
      <vt:lpstr>A Tour of Scratch</vt:lpstr>
      <vt:lpstr>Programming Concepts: Boolean Values</vt:lpstr>
      <vt:lpstr>Programming Concepts: Boolean Values</vt:lpstr>
      <vt:lpstr>Programming Concepts: Boolean Values</vt:lpstr>
      <vt:lpstr>Programming Concepts: If Statements</vt:lpstr>
      <vt:lpstr>Programming Concepts: If Statements</vt:lpstr>
      <vt:lpstr>Programming Concepts: If Statements</vt:lpstr>
      <vt:lpstr>Programming Concepts: If Statements</vt:lpstr>
      <vt:lpstr>Programming Concepts: Loops</vt:lpstr>
      <vt:lpstr>Programming Concepts: Loops</vt:lpstr>
      <vt:lpstr>Programming Concepts: Loops</vt:lpstr>
      <vt:lpstr>Programming Concepts: Loops</vt:lpstr>
      <vt:lpstr>Programming Concepts: Loops</vt:lpstr>
      <vt:lpstr>Programming Concepts: Variables</vt:lpstr>
      <vt:lpstr>Programming Concepts: Variables</vt:lpstr>
      <vt:lpstr>Programming Concepts: Variables</vt:lpstr>
      <vt:lpstr>Programming Concepts: Variables</vt:lpstr>
      <vt:lpstr>Programming Concepts: Variables</vt:lpstr>
      <vt:lpstr>Programming Concepts: Broadcast</vt:lpstr>
      <vt:lpstr>Programming Concepts: Broadcast</vt:lpstr>
      <vt:lpstr>Programming Concepts: Broadcast</vt:lpstr>
      <vt:lpstr>Tutorials!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Gail</dc:creator>
  <cp:lastModifiedBy>Gail</cp:lastModifiedBy>
  <cp:revision>331</cp:revision>
  <dcterms:created xsi:type="dcterms:W3CDTF">2010-05-09T19:22:45Z</dcterms:created>
  <dcterms:modified xsi:type="dcterms:W3CDTF">2011-05-18T18:10:16Z</dcterms:modified>
</cp:coreProperties>
</file>